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Quicksand"/>
      <p:regular r:id="rId21"/>
      <p:bold r:id="rId22"/>
    </p:embeddedFont>
    <p:embeddedFont>
      <p:font typeface="Quicksand Medium"/>
      <p:regular r:id="rId23"/>
      <p:bold r:id="rId24"/>
    </p:embeddedFont>
    <p:embeddedFont>
      <p:font typeface="Open Sans"/>
      <p:regular r:id="rId25"/>
      <p:bold r:id="rId26"/>
      <p:italic r:id="rId27"/>
      <p:boldItalic r:id="rId28"/>
    </p:embeddedFont>
    <p:embeddedFont>
      <p:font typeface="Quicksand Light"/>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56C4D54-5673-461C-A8EA-8B31E0EDB67D}">
  <a:tblStyle styleId="{656C4D54-5673-461C-A8EA-8B31E0EDB67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Quicksand-bold.fntdata"/><Relationship Id="rId21" Type="http://schemas.openxmlformats.org/officeDocument/2006/relationships/font" Target="fonts/Quicksand-regular.fntdata"/><Relationship Id="rId24" Type="http://schemas.openxmlformats.org/officeDocument/2006/relationships/font" Target="fonts/QuicksandMedium-bold.fntdata"/><Relationship Id="rId23" Type="http://schemas.openxmlformats.org/officeDocument/2006/relationships/font" Target="fonts/Quicksand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icksandLight-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QuicksandLight-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ternationaloffice.berkeley.edu/esl_classe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berkeleycitycollege.edu/wp/esl/files/2015/10/BCC-ESL-SLOsNCF15.pdf"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athleenjia@berkeley.edu" TargetMode="External"/><Relationship Id="rId3" Type="http://schemas.openxmlformats.org/officeDocument/2006/relationships/hyperlink" Target="mailto:ababakanian@berkeley.edu" TargetMode="External"/><Relationship Id="rId4" Type="http://schemas.openxmlformats.org/officeDocument/2006/relationships/hyperlink" Target="https://piktochart.com/blog/startup-pitch-decks-what-you-can-learn/"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igrationpolicy.org/programs/data-hub/us-immigration-trends" TargetMode="External"/><Relationship Id="rId3" Type="http://schemas.openxmlformats.org/officeDocument/2006/relationships/hyperlink" Target="http://www.pewhispanic.org/2015/09/28/chapter-5-u-s-foreign-born-population-trends/" TargetMode="External"/><Relationship Id="rId4" Type="http://schemas.openxmlformats.org/officeDocument/2006/relationships/hyperlink" Target="https://nces.ed.gov/fastfacts/display.asp?id=96"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34f9e5c19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4f9e5c19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900">
                <a:solidFill>
                  <a:schemeClr val="dk2"/>
                </a:solidFill>
                <a:latin typeface="Quicksand"/>
                <a:ea typeface="Quicksand"/>
                <a:cs typeface="Quicksand"/>
                <a:sym typeface="Quicksand"/>
              </a:rPr>
              <a:t>emily.zhong@berkeley.edu</a:t>
            </a:r>
            <a:endParaRPr i="1" sz="900">
              <a:solidFill>
                <a:schemeClr val="dk2"/>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i="1" lang="en" sz="900">
                <a:solidFill>
                  <a:schemeClr val="dk2"/>
                </a:solidFill>
                <a:latin typeface="Quicksand"/>
                <a:ea typeface="Quicksand"/>
                <a:cs typeface="Quicksand"/>
                <a:sym typeface="Quicksand"/>
              </a:rPr>
              <a:t>https://twitter.com/i/moments/880688233641848832?lang=en</a:t>
            </a:r>
            <a:endParaRPr i="1" sz="900">
              <a:solidFill>
                <a:schemeClr val="dk2"/>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i="1" lang="en" sz="900">
                <a:solidFill>
                  <a:schemeClr val="dk2"/>
                </a:solidFill>
                <a:latin typeface="Quicksand"/>
                <a:ea typeface="Quicksand"/>
                <a:cs typeface="Quicksand"/>
                <a:sym typeface="Quicksand"/>
              </a:rPr>
              <a:t>Paving the way for a new era of language learning</a:t>
            </a:r>
            <a:endParaRPr i="1" sz="900">
              <a:solidFill>
                <a:schemeClr val="dk2"/>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i="1" lang="en" sz="900">
                <a:solidFill>
                  <a:schemeClr val="dk2"/>
                </a:solidFill>
                <a:latin typeface="Quicksand"/>
                <a:ea typeface="Quicksand"/>
                <a:cs typeface="Quicksand"/>
                <a:sym typeface="Quicksand"/>
              </a:rPr>
              <a:t>ai+come, ai+see, ai+Learn</a:t>
            </a:r>
            <a:endParaRPr sz="900">
              <a:latin typeface="Quicksand"/>
              <a:ea typeface="Quicksand"/>
              <a:cs typeface="Quicksand"/>
              <a:sym typeface="Quicksan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34f9e5c19b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4f9e5c19b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rgbClr val="FF6767"/>
                </a:solidFill>
                <a:latin typeface="Quicksand"/>
                <a:ea typeface="Quicksand"/>
                <a:cs typeface="Quicksand"/>
                <a:sym typeface="Quicksand"/>
              </a:rPr>
              <a:t>Differentiation Factor: </a:t>
            </a:r>
            <a:r>
              <a:rPr lang="en" sz="1000">
                <a:solidFill>
                  <a:srgbClr val="FF6767"/>
                </a:solidFill>
                <a:latin typeface="Quicksand"/>
                <a:ea typeface="Quicksand"/>
                <a:cs typeface="Quicksand"/>
                <a:sym typeface="Quicksand"/>
              </a:rPr>
              <a:t>A next generation language learning platform incorporating new-age situational learning tactics to streamline the direct application process.</a:t>
            </a:r>
            <a:endParaRPr sz="1000">
              <a:solidFill>
                <a:srgbClr val="FF6767"/>
              </a:solidFill>
              <a:latin typeface="Quicksand"/>
              <a:ea typeface="Quicksand"/>
              <a:cs typeface="Quicksand"/>
              <a:sym typeface="Quicksand"/>
            </a:endParaRPr>
          </a:p>
          <a:p>
            <a:pPr indent="0" lvl="0" marL="0" rtl="0" algn="ctr">
              <a:spcBef>
                <a:spcPts val="0"/>
              </a:spcBef>
              <a:spcAft>
                <a:spcPts val="0"/>
              </a:spcAft>
              <a:buClr>
                <a:schemeClr val="dk1"/>
              </a:buClr>
              <a:buSzPts val="1100"/>
              <a:buFont typeface="Arial"/>
              <a:buNone/>
            </a:pPr>
            <a:r>
              <a:rPr lang="en" sz="1000">
                <a:solidFill>
                  <a:srgbClr val="FF6767"/>
                </a:solidFill>
                <a:latin typeface="Quicksand"/>
                <a:ea typeface="Quicksand"/>
                <a:cs typeface="Quicksand"/>
                <a:sym typeface="Quicksand"/>
              </a:rPr>
              <a:t>We target a market that has not reached out to before. </a:t>
            </a:r>
            <a:endParaRPr sz="1000">
              <a:solidFill>
                <a:srgbClr val="FF6767"/>
              </a:solidFill>
              <a:latin typeface="Quicksand"/>
              <a:ea typeface="Quicksand"/>
              <a:cs typeface="Quicksand"/>
              <a:sym typeface="Quicksand"/>
            </a:endParaRPr>
          </a:p>
          <a:p>
            <a:pPr indent="0" lvl="0" marL="0" rtl="0" algn="l">
              <a:spcBef>
                <a:spcPts val="0"/>
              </a:spcBef>
              <a:spcAft>
                <a:spcPts val="0"/>
              </a:spcAft>
              <a:buNone/>
            </a:pPr>
            <a:r>
              <a:rPr b="1" lang="en" sz="1000"/>
              <a:t>Language studies international</a:t>
            </a:r>
            <a:endParaRPr b="1" sz="1000"/>
          </a:p>
          <a:p>
            <a:pPr indent="0" lvl="0" marL="0" rtl="0" algn="l">
              <a:spcBef>
                <a:spcPts val="0"/>
              </a:spcBef>
              <a:spcAft>
                <a:spcPts val="0"/>
              </a:spcAft>
              <a:buNone/>
            </a:pPr>
            <a:r>
              <a:rPr b="1" lang="en" sz="1000"/>
              <a:t>Litworld</a:t>
            </a:r>
            <a:endParaRPr b="1" sz="1000"/>
          </a:p>
          <a:p>
            <a:pPr indent="0" lvl="0" marL="0" rtl="0" algn="l">
              <a:spcBef>
                <a:spcPts val="0"/>
              </a:spcBef>
              <a:spcAft>
                <a:spcPts val="0"/>
              </a:spcAft>
              <a:buNone/>
            </a:pPr>
            <a:r>
              <a:rPr b="1" lang="en" sz="1000"/>
              <a:t>What sets our products apart from others, it is the 5 differentiating factors that we have found are absent in the market:</a:t>
            </a:r>
            <a:r>
              <a:rPr lang="en" sz="1000"/>
              <a:t>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Differentiation Factor: </a:t>
            </a:r>
            <a:br>
              <a:rPr lang="en" sz="1000"/>
            </a:br>
            <a:r>
              <a:rPr lang="en" sz="1000"/>
              <a:t>Incorporates AI learning technology and focuses on providing communication practice </a:t>
            </a:r>
            <a:br>
              <a:rPr lang="en" sz="1000"/>
            </a:br>
            <a:r>
              <a:rPr lang="en" sz="1000"/>
              <a:t>Simple User Interface (UI)</a:t>
            </a:r>
            <a:br>
              <a:rPr lang="en" sz="1000"/>
            </a:br>
            <a:r>
              <a:rPr lang="en" sz="1000"/>
              <a:t>Less time - situational learning</a:t>
            </a:r>
            <a:br>
              <a:rPr lang="en" sz="1000"/>
            </a:br>
            <a:r>
              <a:rPr lang="en" sz="1000"/>
              <a:t>Applicable learning ( Focus on getting a moderate understanding) </a:t>
            </a:r>
            <a:br>
              <a:rPr lang="en" sz="1000"/>
            </a:br>
            <a:r>
              <a:rPr lang="en" sz="1000"/>
              <a:t>Communication base </a:t>
            </a:r>
            <a:br>
              <a:rPr lang="en" sz="1000"/>
            </a:br>
            <a:r>
              <a:rPr lang="en" sz="1000"/>
              <a:t>Non- traditional </a:t>
            </a:r>
            <a:br>
              <a:rPr lang="en" sz="1000"/>
            </a:br>
            <a:r>
              <a:rPr lang="en" sz="1000"/>
              <a:t>Next generation language learning techniques. </a:t>
            </a:r>
            <a:br>
              <a:rPr lang="en" sz="1000"/>
            </a:br>
            <a:r>
              <a:rPr lang="en" sz="1000"/>
              <a:t>Utilizes cutting-edge personal assistant technology with education </a:t>
            </a:r>
            <a:endParaRPr sz="1000"/>
          </a:p>
          <a:p>
            <a:pPr indent="0" lvl="0" marL="0" rtl="0" algn="l">
              <a:spcBef>
                <a:spcPts val="0"/>
              </a:spcBef>
              <a:spcAft>
                <a:spcPts val="0"/>
              </a:spcAft>
              <a:buNone/>
            </a:pPr>
            <a:br>
              <a:rPr lang="en" sz="1000"/>
            </a:br>
            <a:endParaRPr sz="10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34f9e5c19b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4f9e5c19b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https://internationaloffice.berkeley.edu/esl_classes</a:t>
            </a:r>
            <a:endParaRPr/>
          </a:p>
          <a:p>
            <a:pPr indent="0" lvl="0" marL="0" rtl="0" algn="l">
              <a:spcBef>
                <a:spcPts val="0"/>
              </a:spcBef>
              <a:spcAft>
                <a:spcPts val="0"/>
              </a:spcAft>
              <a:buNone/>
            </a:pPr>
            <a:r>
              <a:rPr lang="en"/>
              <a:t>List of english offerings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Connected to Berkeley city college </a:t>
            </a:r>
            <a:endParaRPr/>
          </a:p>
          <a:p>
            <a:pPr indent="-298450" lvl="0" marL="457200" rtl="0" algn="l">
              <a:spcBef>
                <a:spcPts val="0"/>
              </a:spcBef>
              <a:spcAft>
                <a:spcPts val="0"/>
              </a:spcAft>
              <a:buSzPts val="1100"/>
              <a:buChar char="-"/>
            </a:pPr>
            <a:r>
              <a:rPr lang="en"/>
              <a:t>Direct connection with San mateo </a:t>
            </a:r>
            <a:endParaRPr/>
          </a:p>
          <a:p>
            <a:pPr indent="-298450" lvl="0" marL="457200" rtl="0" algn="l">
              <a:spcBef>
                <a:spcPts val="0"/>
              </a:spcBef>
              <a:spcAft>
                <a:spcPts val="0"/>
              </a:spcAft>
              <a:buSzPts val="1100"/>
              <a:buChar char="-"/>
            </a:pPr>
            <a:r>
              <a:rPr lang="en"/>
              <a:t>Our platorm informs - conencting with organizations. </a:t>
            </a:r>
            <a:endParaRPr/>
          </a:p>
          <a:p>
            <a:pPr indent="-298450" lvl="0" marL="457200" rtl="0" algn="l">
              <a:spcBef>
                <a:spcPts val="0"/>
              </a:spcBef>
              <a:spcAft>
                <a:spcPts val="0"/>
              </a:spcAft>
              <a:buSzPts val="1100"/>
              <a:buChar char="-"/>
            </a:pPr>
            <a:r>
              <a:rPr lang="en"/>
              <a:t>Why B2B - we have acknoleged that by doing a B2B it is easier to reach our target population. </a:t>
            </a:r>
            <a:endParaRPr/>
          </a:p>
          <a:p>
            <a:pPr indent="-298450" lvl="0" marL="457200" rtl="0" algn="l">
              <a:spcBef>
                <a:spcPts val="0"/>
              </a:spcBef>
              <a:spcAft>
                <a:spcPts val="0"/>
              </a:spcAft>
              <a:buSzPts val="1100"/>
              <a:buChar char="-"/>
            </a:pPr>
            <a:r>
              <a:rPr lang="en"/>
              <a:t>Subscription</a:t>
            </a:r>
            <a:r>
              <a:rPr lang="en"/>
              <a:t> model </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rPr b="1" lang="en"/>
              <a:t>28 locations in the Bay area</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391c2b037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91c2b037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Subscription model fit for Community College</a:t>
            </a:r>
            <a:br>
              <a:rPr lang="en"/>
            </a:br>
            <a:endParaRPr/>
          </a:p>
          <a:p>
            <a:pPr indent="0" lvl="0" marL="0" rtl="0" algn="l">
              <a:spcBef>
                <a:spcPts val="0"/>
              </a:spcBef>
              <a:spcAft>
                <a:spcPts val="0"/>
              </a:spcAft>
              <a:buNone/>
            </a:pPr>
            <a:r>
              <a:rPr lang="en"/>
              <a:t>25* $30 * .90 - 6 month access for a course.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http://www.berkeleycitycollege.edu/wp/esl/files/2015/10/BCC-ESL-SLOsNCF15.pdf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15 classes offered at berkeley for ESL program.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380cb735b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80cb735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367e371e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67e371e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especific?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380cb735b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80cb735b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34f9e5c19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4f9e5c19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cathleenjia@berkeley.edu</a:t>
            </a:r>
            <a:endParaRPr>
              <a:solidFill>
                <a:schemeClr val="dk1"/>
              </a:solidFill>
            </a:endParaRPr>
          </a:p>
          <a:p>
            <a:pPr indent="0" lvl="0" marL="0" rtl="0" algn="l">
              <a:spcBef>
                <a:spcPts val="0"/>
              </a:spcBef>
              <a:spcAft>
                <a:spcPts val="0"/>
              </a:spcAft>
              <a:buNone/>
            </a:pPr>
            <a:r>
              <a:rPr lang="en" u="sng">
                <a:solidFill>
                  <a:schemeClr val="hlink"/>
                </a:solidFill>
                <a:hlinkClick r:id="rId3"/>
              </a:rPr>
              <a:t>ababakanian@berkeley.edu</a:t>
            </a:r>
            <a:endParaRPr>
              <a:solidFill>
                <a:schemeClr val="dk1"/>
              </a:solidFill>
            </a:endParaRPr>
          </a:p>
          <a:p>
            <a:pPr indent="0" lvl="0" marL="0" rtl="0" algn="l">
              <a:spcBef>
                <a:spcPts val="0"/>
              </a:spcBef>
              <a:spcAft>
                <a:spcPts val="0"/>
              </a:spcAft>
              <a:buNone/>
            </a:pPr>
            <a:r>
              <a:rPr lang="en" u="sng">
                <a:solidFill>
                  <a:schemeClr val="hlink"/>
                </a:solidFill>
                <a:hlinkClick r:id="rId4"/>
              </a:rPr>
              <a:t>https://piktochart.com/blog/startup-pitch-decks-what-you-can-learn/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34f9e5c19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4f9e5c19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 Personal Experience : Bullied at school for low english profiecieny. </a:t>
            </a:r>
            <a:endParaRPr/>
          </a:p>
          <a:p>
            <a:pPr indent="0" lvl="0" marL="0" rtl="0" algn="l">
              <a:spcBef>
                <a:spcPts val="0"/>
              </a:spcBef>
              <a:spcAft>
                <a:spcPts val="0"/>
              </a:spcAft>
              <a:buNone/>
            </a:pPr>
            <a:r>
              <a:rPr lang="en"/>
              <a:t>Goal: improving confidence people’s lifes </a:t>
            </a:r>
            <a:endParaRPr/>
          </a:p>
          <a:p>
            <a:pPr indent="0" lvl="0" marL="0" rtl="0" algn="l">
              <a:spcBef>
                <a:spcPts val="0"/>
              </a:spcBef>
              <a:spcAft>
                <a:spcPts val="0"/>
              </a:spcAft>
              <a:buNone/>
            </a:pPr>
            <a:r>
              <a:rPr lang="en"/>
              <a:t>Twitter post. </a:t>
            </a:r>
            <a:endParaRPr/>
          </a:p>
          <a:p>
            <a:pPr indent="0" lvl="0" marL="0" rtl="0" algn="l">
              <a:spcBef>
                <a:spcPts val="0"/>
              </a:spcBef>
              <a:spcAft>
                <a:spcPts val="0"/>
              </a:spcAft>
              <a:buNone/>
            </a:pPr>
            <a:r>
              <a:rPr lang="en" sz="1400"/>
              <a:t>Personal: </a:t>
            </a:r>
            <a:endParaRPr sz="1400"/>
          </a:p>
          <a:p>
            <a:pPr indent="0" lvl="0" marL="0" rtl="0" algn="l">
              <a:spcBef>
                <a:spcPts val="0"/>
              </a:spcBef>
              <a:spcAft>
                <a:spcPts val="0"/>
              </a:spcAft>
              <a:buNone/>
            </a:pPr>
            <a:r>
              <a:rPr lang="en" sz="1400">
                <a:solidFill>
                  <a:schemeClr val="dk1"/>
                </a:solidFill>
                <a:latin typeface="Times New Roman"/>
                <a:ea typeface="Times New Roman"/>
                <a:cs typeface="Times New Roman"/>
                <a:sym typeface="Times New Roman"/>
              </a:rPr>
              <a:t>Fourteenth years ago, I arrived to the United States from Lima-Peru knowing neither the language nor the culture. I vividly remember having a hard time communicating with my peers as I did not know a single word in English. As a young immigrant in the U.S I faced </a:t>
            </a:r>
            <a:r>
              <a:rPr lang="en" sz="1400">
                <a:solidFill>
                  <a:schemeClr val="dk1"/>
                </a:solidFill>
                <a:latin typeface="Times New Roman"/>
                <a:ea typeface="Times New Roman"/>
                <a:cs typeface="Times New Roman"/>
                <a:sym typeface="Times New Roman"/>
              </a:rPr>
              <a:t>challenges</a:t>
            </a:r>
            <a:r>
              <a:rPr lang="en" sz="1400">
                <a:solidFill>
                  <a:schemeClr val="dk1"/>
                </a:solidFill>
                <a:latin typeface="Times New Roman"/>
                <a:ea typeface="Times New Roman"/>
                <a:cs typeface="Times New Roman"/>
                <a:sym typeface="Times New Roman"/>
              </a:rPr>
              <a:t> such as ( bullying, </a:t>
            </a:r>
            <a:r>
              <a:rPr lang="en" sz="1400">
                <a:solidFill>
                  <a:schemeClr val="dk1"/>
                </a:solidFill>
                <a:latin typeface="Times New Roman"/>
                <a:ea typeface="Times New Roman"/>
                <a:cs typeface="Times New Roman"/>
                <a:sym typeface="Times New Roman"/>
              </a:rPr>
              <a:t>depreciation</a:t>
            </a:r>
            <a:r>
              <a:rPr lang="en" sz="1400">
                <a:solidFill>
                  <a:schemeClr val="dk1"/>
                </a:solidFill>
                <a:latin typeface="Times New Roman"/>
                <a:ea typeface="Times New Roman"/>
                <a:cs typeface="Times New Roman"/>
                <a:sym typeface="Times New Roman"/>
              </a:rPr>
              <a:t>..) led my my inability to communicate in English. This challenging experience I do not wish it upon anyone.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400">
                <a:solidFill>
                  <a:schemeClr val="dk1"/>
                </a:solidFill>
                <a:latin typeface="Times New Roman"/>
                <a:ea typeface="Times New Roman"/>
                <a:cs typeface="Times New Roman"/>
                <a:sym typeface="Times New Roman"/>
              </a:rPr>
              <a:t>While I have personally experienced the challenges and want to help foreign born individuals… theyre are also cases of language discrimintion in the workforce. For instance an immigrant parent who applied to a job was told</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400">
                <a:solidFill>
                  <a:schemeClr val="dk1"/>
                </a:solidFill>
                <a:latin typeface="Times New Roman"/>
                <a:ea typeface="Times New Roman"/>
                <a:cs typeface="Times New Roman"/>
                <a:sym typeface="Times New Roman"/>
              </a:rPr>
              <a:t>This typr of discrimination should not occur.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400">
                <a:solidFill>
                  <a:schemeClr val="dk1"/>
                </a:solidFill>
                <a:latin typeface="Times New Roman"/>
                <a:ea typeface="Times New Roman"/>
                <a:cs typeface="Times New Roman"/>
                <a:sym typeface="Times New Roman"/>
              </a:rPr>
              <a:t>With over 43.2 million foreign born population and latin american and mexican being the largest percentage of foreign born population with 52% ( 22.4mill) market.  We are estimating  spanish being the most spoken non- English language it is a large issue worth solving.</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400">
                <a:solidFill>
                  <a:schemeClr val="dk1"/>
                </a:solidFill>
                <a:latin typeface="Times New Roman"/>
                <a:ea typeface="Times New Roman"/>
                <a:cs typeface="Times New Roman"/>
                <a:sym typeface="Times New Roman"/>
              </a:rPr>
              <a:t>I posted this tweet as it shares the reality what non english speakers deal with.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rPr lang="en"/>
              <a:t>A few months ago this happened… tweet went viral in January</a:t>
            </a:r>
            <a:endParaRPr/>
          </a:p>
          <a:p>
            <a:pPr indent="0" lvl="0" marL="0" rtl="0" algn="l">
              <a:spcBef>
                <a:spcPts val="0"/>
              </a:spcBef>
              <a:spcAft>
                <a:spcPts val="0"/>
              </a:spcAft>
              <a:buNone/>
            </a:pPr>
            <a:r>
              <a:rPr lang="en"/>
              <a:t>An email went out that said “ let me tell you….. </a:t>
            </a:r>
            <a:endParaRPr/>
          </a:p>
          <a:p>
            <a:pPr indent="0" lvl="0" marL="0" rtl="0" algn="l">
              <a:spcBef>
                <a:spcPts val="0"/>
              </a:spcBef>
              <a:spcAft>
                <a:spcPts val="0"/>
              </a:spcAft>
              <a:buNone/>
            </a:pPr>
            <a:r>
              <a:rPr lang="en"/>
              <a:t>This discrimination </a:t>
            </a:r>
            <a:r>
              <a:rPr lang="en"/>
              <a:t>happens</a:t>
            </a:r>
            <a:r>
              <a:rPr lang="en"/>
              <a:t> on a daily basis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My story: I grew up as a spanish speaker learning english as a second langauge.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Although today I am able to stand in front of you, this is due to my time and dedication of learning English </a:t>
            </a:r>
            <a:endParaRPr/>
          </a:p>
          <a:p>
            <a:pPr indent="0" lvl="0" marL="0" rtl="0" algn="l">
              <a:spcBef>
                <a:spcPts val="0"/>
              </a:spcBef>
              <a:spcAft>
                <a:spcPts val="0"/>
              </a:spcAft>
              <a:buNone/>
            </a:pPr>
            <a:r>
              <a:rPr lang="en"/>
              <a:t>I know many are not as fortunate and thus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34f9e5c19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4f9e5c19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rPr lang="en" sz="1000">
                <a:latin typeface="Quicksand"/>
                <a:ea typeface="Quicksand"/>
                <a:cs typeface="Quicksand"/>
                <a:sym typeface="Quicksand"/>
              </a:rPr>
              <a:t>The main pain point we are conbating is : Fear/ </a:t>
            </a:r>
            <a:r>
              <a:rPr lang="en" sz="1000">
                <a:latin typeface="Quicksand"/>
                <a:ea typeface="Quicksand"/>
                <a:cs typeface="Quicksand"/>
                <a:sym typeface="Quicksand"/>
              </a:rPr>
              <a:t>embarrassment</a:t>
            </a:r>
            <a:r>
              <a:rPr lang="en" sz="1000">
                <a:latin typeface="Quicksand"/>
                <a:ea typeface="Quicksand"/>
                <a:cs typeface="Quicksand"/>
                <a:sym typeface="Quicksand"/>
              </a:rPr>
              <a:t> : Completing daily day task such as </a:t>
            </a:r>
            <a:endParaRPr sz="1000">
              <a:latin typeface="Quicksand"/>
              <a:ea typeface="Quicksand"/>
              <a:cs typeface="Quicksand"/>
              <a:sym typeface="Quicksand"/>
            </a:endParaRPr>
          </a:p>
          <a:p>
            <a:pPr indent="0" lvl="0" marL="0" rtl="0" algn="l">
              <a:spcBef>
                <a:spcPts val="0"/>
              </a:spcBef>
              <a:spcAft>
                <a:spcPts val="0"/>
              </a:spcAft>
              <a:buNone/>
            </a:pPr>
            <a:r>
              <a:rPr lang="en" sz="1000">
                <a:latin typeface="Quicksand"/>
                <a:ea typeface="Quicksand"/>
                <a:cs typeface="Quicksand"/>
                <a:sym typeface="Quicksand"/>
              </a:rPr>
              <a:t>Focus: older group - in gneral is educational - </a:t>
            </a:r>
            <a:endParaRPr sz="1000">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rPr lang="en" u="sng">
                <a:solidFill>
                  <a:schemeClr val="accent5"/>
                </a:solidFill>
                <a:hlinkClick r:id="rId2"/>
              </a:rPr>
              <a:t>https://www.migrationpolicy.org/programs/data-hub/us-immigration-trends</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accent5"/>
                </a:solidFill>
                <a:hlinkClick r:id="rId3"/>
              </a:rPr>
              <a:t>http://www.pewhispanic.org/2015/09/28/chapter-5-u-s-foreign-born-population-trends/</a:t>
            </a:r>
            <a:endParaRPr>
              <a:solidFill>
                <a:schemeClr val="dk1"/>
              </a:solidFill>
            </a:endParaRPr>
          </a:p>
          <a:p>
            <a:pPr indent="0" lvl="0" marL="0" rtl="0" algn="l">
              <a:spcBef>
                <a:spcPts val="0"/>
              </a:spcBef>
              <a:spcAft>
                <a:spcPts val="0"/>
              </a:spcAft>
              <a:buNone/>
            </a:pPr>
            <a:r>
              <a:rPr lang="en" u="sng">
                <a:solidFill>
                  <a:schemeClr val="accent5"/>
                </a:solidFill>
                <a:hlinkClick r:id="rId4"/>
              </a:rPr>
              <a:t>https://nces.ed.gov/fastfacts/display.asp?id=96</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0" lvl="0" marL="0" rtl="0" algn="l">
              <a:spcBef>
                <a:spcPts val="0"/>
              </a:spcBef>
              <a:spcAft>
                <a:spcPts val="0"/>
              </a:spcAft>
              <a:buNone/>
            </a:pPr>
            <a:r>
              <a:rPr lang="en" sz="1000">
                <a:latin typeface="Quicksand"/>
                <a:ea typeface="Quicksand"/>
                <a:cs typeface="Quicksand"/>
                <a:sym typeface="Quicksand"/>
              </a:rPr>
              <a:t># of surveys / people we pitched ; </a:t>
            </a:r>
            <a:endParaRPr sz="1000">
              <a:latin typeface="Quicksand"/>
              <a:ea typeface="Quicksand"/>
              <a:cs typeface="Quicksand"/>
              <a:sym typeface="Quicksand"/>
            </a:endParaRPr>
          </a:p>
          <a:p>
            <a:pPr indent="0" lvl="0" marL="0" rtl="0" algn="l">
              <a:spcBef>
                <a:spcPts val="0"/>
              </a:spcBef>
              <a:spcAft>
                <a:spcPts val="0"/>
              </a:spcAft>
              <a:buNone/>
            </a:pPr>
            <a:r>
              <a:rPr lang="en" sz="1000">
                <a:latin typeface="Quicksand"/>
                <a:ea typeface="Quicksand"/>
                <a:cs typeface="Quicksand"/>
                <a:sym typeface="Quicksand"/>
              </a:rPr>
              <a:t># presented one college </a:t>
            </a:r>
            <a:endParaRPr sz="1000">
              <a:latin typeface="Quicksand"/>
              <a:ea typeface="Quicksand"/>
              <a:cs typeface="Quicksand"/>
              <a:sym typeface="Quicksand"/>
            </a:endParaRPr>
          </a:p>
          <a:p>
            <a:pPr indent="0" lvl="0" marL="0" rtl="0" algn="l">
              <a:spcBef>
                <a:spcPts val="0"/>
              </a:spcBef>
              <a:spcAft>
                <a:spcPts val="0"/>
              </a:spcAft>
              <a:buNone/>
            </a:pPr>
            <a:r>
              <a:t/>
            </a:r>
            <a:endParaRPr sz="1000">
              <a:latin typeface="Quicksand"/>
              <a:ea typeface="Quicksand"/>
              <a:cs typeface="Quicksand"/>
              <a:sym typeface="Quicksand"/>
            </a:endParaRPr>
          </a:p>
          <a:p>
            <a:pPr indent="-292100" lvl="0" marL="457200" rtl="0" algn="l">
              <a:lnSpc>
                <a:spcPct val="150000"/>
              </a:lnSpc>
              <a:spcBef>
                <a:spcPts val="0"/>
              </a:spcBef>
              <a:spcAft>
                <a:spcPts val="0"/>
              </a:spcAft>
              <a:buClr>
                <a:schemeClr val="dk2"/>
              </a:buClr>
              <a:buSzPts val="1000"/>
              <a:buFont typeface="Quicksand"/>
              <a:buChar char="💬"/>
            </a:pPr>
            <a:r>
              <a:rPr lang="en" sz="1000">
                <a:solidFill>
                  <a:schemeClr val="dk2"/>
                </a:solidFill>
                <a:latin typeface="Quicksand"/>
                <a:ea typeface="Quicksand"/>
                <a:cs typeface="Quicksand"/>
                <a:sym typeface="Quicksand"/>
              </a:rPr>
              <a:t>survey/research results? </a:t>
            </a:r>
            <a:endParaRPr sz="1000">
              <a:solidFill>
                <a:schemeClr val="dk2"/>
              </a:solidFill>
              <a:latin typeface="Quicksand"/>
              <a:ea typeface="Quicksand"/>
              <a:cs typeface="Quicksand"/>
              <a:sym typeface="Quicksand"/>
            </a:endParaRPr>
          </a:p>
          <a:p>
            <a:pPr indent="-292100" lvl="0" marL="457200" rtl="0" algn="l">
              <a:lnSpc>
                <a:spcPct val="150000"/>
              </a:lnSpc>
              <a:spcBef>
                <a:spcPts val="0"/>
              </a:spcBef>
              <a:spcAft>
                <a:spcPts val="0"/>
              </a:spcAft>
              <a:buClr>
                <a:schemeClr val="dk2"/>
              </a:buClr>
              <a:buSzPts val="1000"/>
              <a:buFont typeface="Quicksand"/>
              <a:buChar char="💬"/>
            </a:pPr>
            <a:r>
              <a:rPr lang="en" sz="1000">
                <a:solidFill>
                  <a:schemeClr val="dk2"/>
                </a:solidFill>
                <a:latin typeface="Quicksand"/>
                <a:ea typeface="Quicksand"/>
                <a:cs typeface="Quicksand"/>
                <a:sym typeface="Quicksand"/>
              </a:rPr>
              <a:t>Stakeholders?</a:t>
            </a:r>
            <a:endParaRPr sz="1000">
              <a:solidFill>
                <a:schemeClr val="dk2"/>
              </a:solidFill>
              <a:latin typeface="Quicksand"/>
              <a:ea typeface="Quicksand"/>
              <a:cs typeface="Quicksand"/>
              <a:sym typeface="Quicksand"/>
            </a:endParaRPr>
          </a:p>
          <a:p>
            <a:pPr indent="-292100" lvl="0" marL="457200" rtl="0" algn="l">
              <a:lnSpc>
                <a:spcPct val="150000"/>
              </a:lnSpc>
              <a:spcBef>
                <a:spcPts val="0"/>
              </a:spcBef>
              <a:spcAft>
                <a:spcPts val="0"/>
              </a:spcAft>
              <a:buClr>
                <a:schemeClr val="dk2"/>
              </a:buClr>
              <a:buSzPts val="1000"/>
              <a:buFont typeface="Quicksand"/>
              <a:buChar char="💬"/>
            </a:pPr>
            <a:r>
              <a:rPr lang="en" sz="1000">
                <a:solidFill>
                  <a:schemeClr val="dk2"/>
                </a:solidFill>
                <a:latin typeface="Quicksand"/>
                <a:ea typeface="Quicksand"/>
                <a:cs typeface="Quicksand"/>
                <a:sym typeface="Quicksand"/>
              </a:rPr>
              <a:t>Confirming our problem</a:t>
            </a:r>
            <a:endParaRPr sz="1000">
              <a:solidFill>
                <a:schemeClr val="dk2"/>
              </a:solidFill>
              <a:latin typeface="Quicksand"/>
              <a:ea typeface="Quicksand"/>
              <a:cs typeface="Quicksand"/>
              <a:sym typeface="Quicksand"/>
            </a:endParaRPr>
          </a:p>
          <a:p>
            <a:pPr indent="-292100" lvl="0" marL="457200" rtl="0" algn="l">
              <a:lnSpc>
                <a:spcPct val="150000"/>
              </a:lnSpc>
              <a:spcBef>
                <a:spcPts val="0"/>
              </a:spcBef>
              <a:spcAft>
                <a:spcPts val="0"/>
              </a:spcAft>
              <a:buClr>
                <a:schemeClr val="dk2"/>
              </a:buClr>
              <a:buSzPts val="1000"/>
              <a:buFont typeface="Quicksand"/>
              <a:buChar char="💬"/>
            </a:pPr>
            <a:r>
              <a:rPr lang="en" sz="1000">
                <a:solidFill>
                  <a:schemeClr val="dk2"/>
                </a:solidFill>
                <a:latin typeface="Quicksand"/>
                <a:ea typeface="Quicksand"/>
                <a:cs typeface="Quicksand"/>
                <a:sym typeface="Quicksand"/>
              </a:rPr>
              <a:t>Direct quotes </a:t>
            </a:r>
            <a:endParaRPr sz="1000">
              <a:solidFill>
                <a:schemeClr val="dk2"/>
              </a:solidFill>
              <a:latin typeface="Quicksand"/>
              <a:ea typeface="Quicksand"/>
              <a:cs typeface="Quicksand"/>
              <a:sym typeface="Quicksand"/>
            </a:endParaRPr>
          </a:p>
          <a:p>
            <a:pPr indent="-292100" lvl="1" marL="914400" rtl="0" algn="l">
              <a:lnSpc>
                <a:spcPct val="150000"/>
              </a:lnSpc>
              <a:spcBef>
                <a:spcPts val="0"/>
              </a:spcBef>
              <a:spcAft>
                <a:spcPts val="0"/>
              </a:spcAft>
              <a:buClr>
                <a:schemeClr val="dk2"/>
              </a:buClr>
              <a:buSzPts val="1000"/>
              <a:buFont typeface="Quicksand"/>
              <a:buChar char="○"/>
            </a:pPr>
            <a:r>
              <a:rPr lang="en" sz="1000">
                <a:solidFill>
                  <a:schemeClr val="dk2"/>
                </a:solidFill>
                <a:latin typeface="Quicksand"/>
                <a:ea typeface="Quicksand"/>
                <a:cs typeface="Quicksand"/>
                <a:sym typeface="Quicksand"/>
              </a:rPr>
              <a:t>Reinforce communication to learn </a:t>
            </a:r>
            <a:endParaRPr sz="1000">
              <a:solidFill>
                <a:schemeClr val="dk2"/>
              </a:solidFill>
              <a:latin typeface="Quicksand"/>
              <a:ea typeface="Quicksand"/>
              <a:cs typeface="Quicksand"/>
              <a:sym typeface="Quicksand"/>
            </a:endParaRPr>
          </a:p>
          <a:p>
            <a:pPr indent="0" lvl="0" marL="0" rtl="0" algn="l">
              <a:spcBef>
                <a:spcPts val="1600"/>
              </a:spcBef>
              <a:spcAft>
                <a:spcPts val="0"/>
              </a:spcAft>
              <a:buNone/>
            </a:pPr>
            <a:r>
              <a:rPr lang="en" sz="1400">
                <a:solidFill>
                  <a:schemeClr val="dk1"/>
                </a:solidFill>
                <a:latin typeface="Times New Roman"/>
                <a:ea typeface="Times New Roman"/>
                <a:cs typeface="Times New Roman"/>
                <a:sym typeface="Times New Roman"/>
              </a:rPr>
              <a:t>With over 43.2 million foreign born population and latin american and mexican being the largest percentage of foreign born population with 52% ( 22.4mill) market. </a:t>
            </a:r>
            <a:endParaRPr sz="1000">
              <a:solidFill>
                <a:schemeClr val="dk2"/>
              </a:solidFill>
              <a:latin typeface="Quicksand"/>
              <a:ea typeface="Quicksand"/>
              <a:cs typeface="Quicksand"/>
              <a:sym typeface="Quicksand"/>
            </a:endParaRPr>
          </a:p>
          <a:p>
            <a:pPr indent="-317500" lvl="0" marL="457200" rtl="0" algn="l">
              <a:lnSpc>
                <a:spcPct val="150000"/>
              </a:lnSpc>
              <a:spcBef>
                <a:spcPts val="0"/>
              </a:spcBef>
              <a:spcAft>
                <a:spcPts val="0"/>
              </a:spcAft>
              <a:buClr>
                <a:srgbClr val="000000"/>
              </a:buClr>
              <a:buSzPts val="1400"/>
              <a:buFont typeface="Quicksand"/>
              <a:buChar char="💬"/>
            </a:pPr>
            <a:r>
              <a:rPr lang="en" sz="1400">
                <a:latin typeface="Quicksand"/>
                <a:ea typeface="Quicksand"/>
                <a:cs typeface="Quicksand"/>
                <a:sym typeface="Quicksand"/>
              </a:rPr>
              <a:t>Sofia is part of the 4.3 mill individuals taking ESL classes in the US. </a:t>
            </a:r>
            <a:endParaRPr sz="1400">
              <a:latin typeface="Quicksand"/>
              <a:ea typeface="Quicksand"/>
              <a:cs typeface="Quicksand"/>
              <a:sym typeface="Quicksand"/>
            </a:endParaRPr>
          </a:p>
          <a:p>
            <a:pPr indent="-317500" lvl="0" marL="457200" rtl="0" algn="l">
              <a:lnSpc>
                <a:spcPct val="150000"/>
              </a:lnSpc>
              <a:spcBef>
                <a:spcPts val="0"/>
              </a:spcBef>
              <a:spcAft>
                <a:spcPts val="0"/>
              </a:spcAft>
              <a:buClr>
                <a:schemeClr val="dk1"/>
              </a:buClr>
              <a:buSzPts val="1400"/>
              <a:buFont typeface="Quicksand"/>
              <a:buChar char="💬"/>
            </a:pPr>
            <a:r>
              <a:rPr lang="en" sz="1400">
                <a:solidFill>
                  <a:schemeClr val="dk1"/>
                </a:solidFill>
                <a:latin typeface="Quicksand"/>
                <a:ea typeface="Quicksand"/>
                <a:cs typeface="Quicksand"/>
                <a:sym typeface="Quicksand"/>
              </a:rPr>
              <a:t>We interviewed 10 individuals from this background. We surveyed them and got 15 responses. There was a 94% positive correlation </a:t>
            </a:r>
            <a:endParaRPr sz="1400">
              <a:solidFill>
                <a:schemeClr val="dk1"/>
              </a:solidFill>
              <a:latin typeface="Quicksand"/>
              <a:ea typeface="Quicksand"/>
              <a:cs typeface="Quicksand"/>
              <a:sym typeface="Quicksand"/>
            </a:endParaRPr>
          </a:p>
          <a:p>
            <a:pPr indent="-317500" lvl="0" marL="457200" rtl="0" algn="l">
              <a:lnSpc>
                <a:spcPct val="150000"/>
              </a:lnSpc>
              <a:spcBef>
                <a:spcPts val="0"/>
              </a:spcBef>
              <a:spcAft>
                <a:spcPts val="0"/>
              </a:spcAft>
              <a:buClr>
                <a:schemeClr val="dk2"/>
              </a:buClr>
              <a:buSzPts val="1400"/>
              <a:buFont typeface="Quicksand"/>
              <a:buChar char="💬"/>
            </a:pPr>
            <a:r>
              <a:rPr lang="en" sz="1400">
                <a:latin typeface="Quicksand"/>
                <a:ea typeface="Quicksand"/>
                <a:cs typeface="Quicksand"/>
                <a:sym typeface="Quicksand"/>
              </a:rPr>
              <a:t>30 berkeley community college.; </a:t>
            </a:r>
            <a:endParaRPr sz="1400">
              <a:latin typeface="Quicksand"/>
              <a:ea typeface="Quicksand"/>
              <a:cs typeface="Quicksand"/>
              <a:sym typeface="Quicksand"/>
            </a:endParaRPr>
          </a:p>
          <a:p>
            <a:pPr indent="0" lvl="0" marL="0" rtl="0" algn="l">
              <a:spcBef>
                <a:spcPts val="1600"/>
              </a:spcBef>
              <a:spcAft>
                <a:spcPts val="0"/>
              </a:spcAft>
              <a:buNone/>
            </a:pPr>
            <a:r>
              <a:t/>
            </a:r>
            <a:endParaRPr sz="1000">
              <a:latin typeface="Quicksand"/>
              <a:ea typeface="Quicksand"/>
              <a:cs typeface="Quicksand"/>
              <a:sym typeface="Quicksan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45a5e43a9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45a5e43a9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many sofias in the US - </a:t>
            </a:r>
            <a:endParaRPr/>
          </a:p>
          <a:p>
            <a:pPr indent="0" lvl="0" marL="0" rtl="0" algn="l">
              <a:spcBef>
                <a:spcPts val="0"/>
              </a:spcBef>
              <a:spcAft>
                <a:spcPts val="0"/>
              </a:spcAft>
              <a:buNone/>
            </a:pPr>
            <a:r>
              <a:rPr lang="en"/>
              <a:t>That needs the support for learning english. </a:t>
            </a:r>
            <a:endParaRPr/>
          </a:p>
          <a:p>
            <a:pPr indent="0" lvl="0" marL="0" rtl="0" algn="l">
              <a:spcBef>
                <a:spcPts val="0"/>
              </a:spcBef>
              <a:spcAft>
                <a:spcPts val="0"/>
              </a:spcAft>
              <a:buNone/>
            </a:pPr>
            <a:r>
              <a:rPr b="1" lang="en" sz="2600">
                <a:solidFill>
                  <a:schemeClr val="dk1"/>
                </a:solidFill>
                <a:latin typeface="Quicksand"/>
                <a:ea typeface="Quicksand"/>
                <a:cs typeface="Quicksand"/>
                <a:sym typeface="Quicksand"/>
              </a:rPr>
              <a:t>43 M</a:t>
            </a:r>
            <a:endParaRPr b="1" sz="2600">
              <a:solidFill>
                <a:schemeClr val="dk1"/>
              </a:solidFill>
              <a:latin typeface="Quicksand"/>
              <a:ea typeface="Quicksand"/>
              <a:cs typeface="Quicksand"/>
              <a:sym typeface="Quicksand"/>
            </a:endParaRPr>
          </a:p>
          <a:p>
            <a:pPr indent="0" lvl="0" marL="0" rtl="0" algn="l">
              <a:spcBef>
                <a:spcPts val="0"/>
              </a:spcBef>
              <a:spcAft>
                <a:spcPts val="0"/>
              </a:spcAft>
              <a:buNone/>
            </a:pPr>
            <a:r>
              <a:rPr lang="en" sz="1600">
                <a:solidFill>
                  <a:schemeClr val="dk1"/>
                </a:solidFill>
                <a:latin typeface="Quicksand"/>
                <a:ea typeface="Quicksand"/>
                <a:cs typeface="Quicksand"/>
                <a:sym typeface="Quicksand"/>
              </a:rPr>
              <a:t>US foreign born population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34f9e5c19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4f9e5c19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rgbClr val="222222"/>
                </a:solidFill>
                <a:highlight>
                  <a:srgbClr val="FFFFFF"/>
                </a:highlight>
              </a:rPr>
              <a:t>Our team tested our hypothesis - </a:t>
            </a:r>
            <a:endParaRPr sz="950">
              <a:solidFill>
                <a:srgbClr val="222222"/>
              </a:solidFill>
              <a:highlight>
                <a:srgbClr val="FFFFFF"/>
              </a:highlight>
            </a:endParaRPr>
          </a:p>
          <a:p>
            <a:pPr indent="0" lvl="0" marL="0" rtl="0" algn="l">
              <a:spcBef>
                <a:spcPts val="0"/>
              </a:spcBef>
              <a:spcAft>
                <a:spcPts val="0"/>
              </a:spcAft>
              <a:buNone/>
            </a:pPr>
            <a:r>
              <a:t/>
            </a:r>
            <a:endParaRPr sz="950">
              <a:solidFill>
                <a:srgbClr val="222222"/>
              </a:solidFill>
              <a:highlight>
                <a:srgbClr val="FFFFFF"/>
              </a:highlight>
            </a:endParaRPr>
          </a:p>
          <a:p>
            <a:pPr indent="0" lvl="0" marL="0" rtl="0" algn="l">
              <a:spcBef>
                <a:spcPts val="0"/>
              </a:spcBef>
              <a:spcAft>
                <a:spcPts val="0"/>
              </a:spcAft>
              <a:buNone/>
            </a:pPr>
            <a:r>
              <a:rPr lang="en" sz="950">
                <a:solidFill>
                  <a:srgbClr val="222222"/>
                </a:solidFill>
                <a:highlight>
                  <a:srgbClr val="FFFFFF"/>
                </a:highlight>
              </a:rPr>
              <a:t>Ailean is a web platform for immigrant parents seeking to improve their English language skills through situational conversational modules to improve their job marketability and day to day situations. The United States of America currently houses a large population of immigrants who struggle with learning the English language. These individuals do not get the opportunity of upward social mobility, and are often discriminated against in the workforce. As a result of improving their English language proficiency, parents will provide greater educational and economical support for their children.</a:t>
            </a:r>
            <a:endParaRPr sz="950">
              <a:solidFill>
                <a:srgbClr val="222222"/>
              </a:solidFill>
              <a:highlight>
                <a:srgbClr val="FFFFFF"/>
              </a:highlight>
            </a:endParaRPr>
          </a:p>
          <a:p>
            <a:pPr indent="0" lvl="0" marL="0" rtl="0" algn="l">
              <a:spcBef>
                <a:spcPts val="0"/>
              </a:spcBef>
              <a:spcAft>
                <a:spcPts val="0"/>
              </a:spcAft>
              <a:buNone/>
            </a:pPr>
            <a:r>
              <a:t/>
            </a:r>
            <a:endParaRPr sz="950">
              <a:solidFill>
                <a:srgbClr val="222222"/>
              </a:solidFill>
              <a:highlight>
                <a:srgbClr val="FFFFFF"/>
              </a:highlight>
            </a:endParaRPr>
          </a:p>
          <a:p>
            <a:pPr indent="0" lvl="0" marL="0" rtl="0" algn="l">
              <a:spcBef>
                <a:spcPts val="0"/>
              </a:spcBef>
              <a:spcAft>
                <a:spcPts val="0"/>
              </a:spcAft>
              <a:buNone/>
            </a:pPr>
            <a:r>
              <a:t/>
            </a:r>
            <a:endParaRPr sz="950">
              <a:solidFill>
                <a:srgbClr val="222222"/>
              </a:solidFill>
              <a:highlight>
                <a:srgbClr val="FFFFFF"/>
              </a:highlight>
            </a:endParaRPr>
          </a:p>
          <a:p>
            <a:pPr indent="0" lvl="0" marL="0" rtl="0" algn="l">
              <a:spcBef>
                <a:spcPts val="0"/>
              </a:spcBef>
              <a:spcAft>
                <a:spcPts val="0"/>
              </a:spcAft>
              <a:buNone/>
            </a:pPr>
            <a:r>
              <a:rPr lang="en" sz="950">
                <a:solidFill>
                  <a:srgbClr val="222222"/>
                </a:solidFill>
                <a:highlight>
                  <a:srgbClr val="FFFFFF"/>
                </a:highlight>
              </a:rPr>
              <a:t>94% of the responses reinforce that practicing speaking is ideal to learn a new language. </a:t>
            </a:r>
            <a:endParaRPr sz="950">
              <a:solidFill>
                <a:srgbClr val="222222"/>
              </a:solidFill>
              <a:highlight>
                <a:srgbClr val="FFFFFF"/>
              </a:highlight>
            </a:endParaRPr>
          </a:p>
          <a:p>
            <a:pPr indent="0" lvl="0" marL="0" rtl="0" algn="l">
              <a:spcBef>
                <a:spcPts val="0"/>
              </a:spcBef>
              <a:spcAft>
                <a:spcPts val="0"/>
              </a:spcAft>
              <a:buNone/>
            </a:pPr>
            <a:r>
              <a:rPr lang="en" sz="950">
                <a:solidFill>
                  <a:srgbClr val="222222"/>
                </a:solidFill>
                <a:highlight>
                  <a:srgbClr val="FFFFFF"/>
                </a:highlight>
              </a:rPr>
              <a:t>Lack of practice and resources </a:t>
            </a:r>
            <a:endParaRPr sz="950">
              <a:solidFill>
                <a:srgbClr val="222222"/>
              </a:solidFill>
              <a:highlight>
                <a:srgbClr val="FFFFFF"/>
              </a:highlight>
            </a:endParaRPr>
          </a:p>
          <a:p>
            <a:pPr indent="0" lvl="0" marL="0" rtl="0" algn="l">
              <a:spcBef>
                <a:spcPts val="0"/>
              </a:spcBef>
              <a:spcAft>
                <a:spcPts val="0"/>
              </a:spcAft>
              <a:buNone/>
            </a:pPr>
            <a:r>
              <a:t/>
            </a:r>
            <a:endParaRPr sz="950">
              <a:solidFill>
                <a:srgbClr val="222222"/>
              </a:solidFill>
              <a:highlight>
                <a:srgbClr val="FFFFFF"/>
              </a:highlight>
            </a:endParaRPr>
          </a:p>
          <a:p>
            <a:pPr indent="0" lvl="0" marL="0" rtl="0" algn="l">
              <a:spcBef>
                <a:spcPts val="0"/>
              </a:spcBef>
              <a:spcAft>
                <a:spcPts val="0"/>
              </a:spcAft>
              <a:buNone/>
            </a:pPr>
            <a:r>
              <a:rPr lang="en" sz="950">
                <a:solidFill>
                  <a:srgbClr val="222222"/>
                </a:solidFill>
                <a:highlight>
                  <a:srgbClr val="FFFFFF"/>
                </a:highlight>
              </a:rPr>
              <a:t>There is  a direct correlation between the lack of practice opportunities and the benefits of practicing speaking. </a:t>
            </a:r>
            <a:endParaRPr sz="950">
              <a:solidFill>
                <a:srgbClr val="222222"/>
              </a:solidFill>
              <a:highlight>
                <a:srgbClr val="FFFFFF"/>
              </a:highlight>
            </a:endParaRPr>
          </a:p>
          <a:p>
            <a:pPr indent="0" lvl="0" marL="0" rtl="0" algn="l">
              <a:spcBef>
                <a:spcPts val="0"/>
              </a:spcBef>
              <a:spcAft>
                <a:spcPts val="0"/>
              </a:spcAft>
              <a:buNone/>
            </a:pPr>
            <a:r>
              <a:t/>
            </a:r>
            <a:endParaRPr sz="950">
              <a:solidFill>
                <a:srgbClr val="222222"/>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34faac20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4faac20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it a step by step process </a:t>
            </a:r>
            <a:endParaRPr/>
          </a:p>
          <a:p>
            <a:pPr indent="0" lvl="0" marL="0" rtl="0" algn="l">
              <a:spcBef>
                <a:spcPts val="0"/>
              </a:spcBef>
              <a:spcAft>
                <a:spcPts val="0"/>
              </a:spcAft>
              <a:buNone/>
            </a:pPr>
            <a:r>
              <a:rPr lang="en"/>
              <a:t>Step 1 - make an account and fill in language you know </a:t>
            </a:r>
            <a:endParaRPr/>
          </a:p>
          <a:p>
            <a:pPr indent="0" lvl="0" marL="0" rtl="0" algn="l">
              <a:spcBef>
                <a:spcPts val="0"/>
              </a:spcBef>
              <a:spcAft>
                <a:spcPts val="0"/>
              </a:spcAft>
              <a:buNone/>
            </a:pPr>
            <a:r>
              <a:rPr lang="en"/>
              <a:t>Step 2: with with Ailean and get real time feedback </a:t>
            </a:r>
            <a:endParaRPr/>
          </a:p>
          <a:p>
            <a:pPr indent="0" lvl="0" marL="0" rtl="0" algn="l">
              <a:spcBef>
                <a:spcPts val="0"/>
              </a:spcBef>
              <a:spcAft>
                <a:spcPts val="0"/>
              </a:spcAft>
              <a:buNone/>
            </a:pPr>
            <a:r>
              <a:rPr lang="en"/>
              <a:t>Step 3 - analytics, pronounciation accrurancy </a:t>
            </a:r>
            <a:endParaRPr/>
          </a:p>
          <a:p>
            <a:pPr indent="0" lvl="0" marL="0" rtl="0" algn="l">
              <a:spcBef>
                <a:spcPts val="0"/>
              </a:spcBef>
              <a:spcAft>
                <a:spcPts val="0"/>
              </a:spcAft>
              <a:buNone/>
            </a:pPr>
            <a:r>
              <a:rPr lang="en"/>
              <a:t>Step 4: Improve, test, converse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Advice: </a:t>
            </a:r>
            <a:endParaRPr/>
          </a:p>
          <a:p>
            <a:pPr indent="0" lvl="0" marL="0" rtl="0" algn="l">
              <a:spcBef>
                <a:spcPts val="0"/>
              </a:spcBef>
              <a:spcAft>
                <a:spcPts val="0"/>
              </a:spcAft>
              <a:buNone/>
            </a:pPr>
            <a:r>
              <a:rPr lang="en"/>
              <a:t>Focus on differentiating factors </a:t>
            </a:r>
            <a:endParaRPr/>
          </a:p>
          <a:p>
            <a:pPr indent="0" lvl="0" marL="0" rtl="0" algn="l">
              <a:spcBef>
                <a:spcPts val="0"/>
              </a:spcBef>
              <a:spcAft>
                <a:spcPts val="0"/>
              </a:spcAft>
              <a:buNone/>
            </a:pPr>
            <a:r>
              <a:rPr lang="en"/>
              <a:t>New factors in market.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35b5ff85a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5b5ff85a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34f9e5c19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4f9e5c19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mt="10000"/>
          </a:blip>
          <a:stretch>
            <a:fillRect/>
          </a:stretch>
        </p:blipFill>
        <p:spPr>
          <a:xfrm>
            <a:off x="522275" y="179464"/>
            <a:ext cx="8310025" cy="4784572"/>
          </a:xfrm>
          <a:prstGeom prst="rect">
            <a:avLst/>
          </a:prstGeom>
          <a:noFill/>
          <a:ln>
            <a:noFill/>
          </a:ln>
        </p:spPr>
      </p:pic>
      <p:sp>
        <p:nvSpPr>
          <p:cNvPr id="11" name="Google Shape;11;p2"/>
          <p:cNvSpPr/>
          <p:nvPr/>
        </p:nvSpPr>
        <p:spPr>
          <a:xfrm rot="8100000">
            <a:off x="3543362" y="2789619"/>
            <a:ext cx="1751362" cy="1751362"/>
          </a:xfrm>
          <a:prstGeom prst="teardrop">
            <a:avLst>
              <a:gd fmla="val 100000" name="adj"/>
            </a:avLst>
          </a:prstGeom>
          <a:solidFill>
            <a:srgbClr val="7FD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Font typeface="Quicksand"/>
              <a:buNone/>
              <a:defRPr b="1" sz="5200">
                <a:latin typeface="Quicksand"/>
                <a:ea typeface="Quicksand"/>
                <a:cs typeface="Quicksand"/>
                <a:sym typeface="Quicksan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Font typeface="Quicksand"/>
              <a:buNone/>
              <a:defRPr sz="2800">
                <a:latin typeface="Quicksand"/>
                <a:ea typeface="Quicksand"/>
                <a:cs typeface="Quicksand"/>
                <a:sym typeface="Quicksand"/>
              </a:defRPr>
            </a:lvl1pPr>
            <a:lvl2pPr lvl="1" algn="ctr">
              <a:lnSpc>
                <a:spcPct val="100000"/>
              </a:lnSpc>
              <a:spcBef>
                <a:spcPts val="0"/>
              </a:spcBef>
              <a:spcAft>
                <a:spcPts val="0"/>
              </a:spcAft>
              <a:buSzPts val="2800"/>
              <a:buFont typeface="Quicksand"/>
              <a:buNone/>
              <a:defRPr sz="2800">
                <a:latin typeface="Quicksand"/>
                <a:ea typeface="Quicksand"/>
                <a:cs typeface="Quicksand"/>
                <a:sym typeface="Quicksand"/>
              </a:defRPr>
            </a:lvl2pPr>
            <a:lvl3pPr lvl="2" algn="ctr">
              <a:lnSpc>
                <a:spcPct val="100000"/>
              </a:lnSpc>
              <a:spcBef>
                <a:spcPts val="0"/>
              </a:spcBef>
              <a:spcAft>
                <a:spcPts val="0"/>
              </a:spcAft>
              <a:buSzPts val="2800"/>
              <a:buFont typeface="Quicksand"/>
              <a:buNone/>
              <a:defRPr sz="2800">
                <a:latin typeface="Quicksand"/>
                <a:ea typeface="Quicksand"/>
                <a:cs typeface="Quicksand"/>
                <a:sym typeface="Quicksand"/>
              </a:defRPr>
            </a:lvl3pPr>
            <a:lvl4pPr lvl="3" algn="ctr">
              <a:lnSpc>
                <a:spcPct val="100000"/>
              </a:lnSpc>
              <a:spcBef>
                <a:spcPts val="0"/>
              </a:spcBef>
              <a:spcAft>
                <a:spcPts val="0"/>
              </a:spcAft>
              <a:buSzPts val="2800"/>
              <a:buFont typeface="Quicksand"/>
              <a:buNone/>
              <a:defRPr sz="2800">
                <a:latin typeface="Quicksand"/>
                <a:ea typeface="Quicksand"/>
                <a:cs typeface="Quicksand"/>
                <a:sym typeface="Quicksand"/>
              </a:defRPr>
            </a:lvl4pPr>
            <a:lvl5pPr lvl="4" algn="ctr">
              <a:lnSpc>
                <a:spcPct val="100000"/>
              </a:lnSpc>
              <a:spcBef>
                <a:spcPts val="0"/>
              </a:spcBef>
              <a:spcAft>
                <a:spcPts val="0"/>
              </a:spcAft>
              <a:buSzPts val="2800"/>
              <a:buFont typeface="Quicksand"/>
              <a:buNone/>
              <a:defRPr sz="2800">
                <a:latin typeface="Quicksand"/>
                <a:ea typeface="Quicksand"/>
                <a:cs typeface="Quicksand"/>
                <a:sym typeface="Quicksand"/>
              </a:defRPr>
            </a:lvl5pPr>
            <a:lvl6pPr lvl="5" algn="ctr">
              <a:lnSpc>
                <a:spcPct val="100000"/>
              </a:lnSpc>
              <a:spcBef>
                <a:spcPts val="0"/>
              </a:spcBef>
              <a:spcAft>
                <a:spcPts val="0"/>
              </a:spcAft>
              <a:buSzPts val="2800"/>
              <a:buFont typeface="Quicksand"/>
              <a:buNone/>
              <a:defRPr sz="2800">
                <a:latin typeface="Quicksand"/>
                <a:ea typeface="Quicksand"/>
                <a:cs typeface="Quicksand"/>
                <a:sym typeface="Quicksand"/>
              </a:defRPr>
            </a:lvl6pPr>
            <a:lvl7pPr lvl="6" algn="ctr">
              <a:lnSpc>
                <a:spcPct val="100000"/>
              </a:lnSpc>
              <a:spcBef>
                <a:spcPts val="0"/>
              </a:spcBef>
              <a:spcAft>
                <a:spcPts val="0"/>
              </a:spcAft>
              <a:buSzPts val="2800"/>
              <a:buFont typeface="Quicksand"/>
              <a:buNone/>
              <a:defRPr sz="2800">
                <a:latin typeface="Quicksand"/>
                <a:ea typeface="Quicksand"/>
                <a:cs typeface="Quicksand"/>
                <a:sym typeface="Quicksand"/>
              </a:defRPr>
            </a:lvl7pPr>
            <a:lvl8pPr lvl="7" algn="ctr">
              <a:lnSpc>
                <a:spcPct val="100000"/>
              </a:lnSpc>
              <a:spcBef>
                <a:spcPts val="0"/>
              </a:spcBef>
              <a:spcAft>
                <a:spcPts val="0"/>
              </a:spcAft>
              <a:buSzPts val="2800"/>
              <a:buFont typeface="Quicksand"/>
              <a:buNone/>
              <a:defRPr sz="2800">
                <a:latin typeface="Quicksand"/>
                <a:ea typeface="Quicksand"/>
                <a:cs typeface="Quicksand"/>
                <a:sym typeface="Quicksand"/>
              </a:defRPr>
            </a:lvl8pPr>
            <a:lvl9pPr lvl="8" algn="ctr">
              <a:lnSpc>
                <a:spcPct val="100000"/>
              </a:lnSpc>
              <a:spcBef>
                <a:spcPts val="0"/>
              </a:spcBef>
              <a:spcAft>
                <a:spcPts val="0"/>
              </a:spcAft>
              <a:buSzPts val="2800"/>
              <a:buFont typeface="Quicksand"/>
              <a:buNone/>
              <a:defRPr sz="2800">
                <a:latin typeface="Quicksand"/>
                <a:ea typeface="Quicksand"/>
                <a:cs typeface="Quicksand"/>
                <a:sym typeface="Quicksan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 name="Google Shape;15;p2"/>
          <p:cNvSpPr/>
          <p:nvPr/>
        </p:nvSpPr>
        <p:spPr>
          <a:xfrm rot="10800000">
            <a:off x="76200" y="3315900"/>
            <a:ext cx="1751400" cy="1751400"/>
          </a:xfrm>
          <a:prstGeom prst="teardrop">
            <a:avLst>
              <a:gd fmla="val 100000" name="adj"/>
            </a:avLst>
          </a:prstGeom>
          <a:solidFill>
            <a:srgbClr val="FF67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5400000">
            <a:off x="7269750" y="3315900"/>
            <a:ext cx="1751400" cy="1751400"/>
          </a:xfrm>
          <a:prstGeom prst="teardrop">
            <a:avLst>
              <a:gd fmla="val 100000" name="adj"/>
            </a:avLst>
          </a:prstGeom>
          <a:solidFill>
            <a:srgbClr val="56D1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11700" y="4068900"/>
            <a:ext cx="245400" cy="245400"/>
          </a:xfrm>
          <a:prstGeom prst="flowChartConnector">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29200" y="4068900"/>
            <a:ext cx="245400" cy="245400"/>
          </a:xfrm>
          <a:prstGeom prst="flowChartConnector">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346700" y="4068900"/>
            <a:ext cx="245400" cy="245400"/>
          </a:xfrm>
          <a:prstGeom prst="flowChartConnector">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778850" y="3542600"/>
            <a:ext cx="245400" cy="245400"/>
          </a:xfrm>
          <a:prstGeom prst="flowChartConnector">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296350" y="3542600"/>
            <a:ext cx="245400" cy="245400"/>
          </a:xfrm>
          <a:prstGeom prst="flowChartConnector">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813850" y="3542600"/>
            <a:ext cx="245400" cy="245400"/>
          </a:xfrm>
          <a:prstGeom prst="flowChartConnector">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505250" y="4122425"/>
            <a:ext cx="245400" cy="245400"/>
          </a:xfrm>
          <a:prstGeom prst="flowChartConnector">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022750" y="4122425"/>
            <a:ext cx="245400" cy="245400"/>
          </a:xfrm>
          <a:prstGeom prst="flowChartConnector">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540250" y="4122425"/>
            <a:ext cx="245400" cy="245400"/>
          </a:xfrm>
          <a:prstGeom prst="flowChartConnector">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rgbClr val="FAFAFA"/>
        </a:solidFill>
      </p:bgPr>
    </p:bg>
    <p:spTree>
      <p:nvGrpSpPr>
        <p:cNvPr id="26" name="Shape 26"/>
        <p:cNvGrpSpPr/>
        <p:nvPr/>
      </p:nvGrpSpPr>
      <p:grpSpPr>
        <a:xfrm>
          <a:off x="0" y="0"/>
          <a:ext cx="0" cy="0"/>
          <a:chOff x="0" y="0"/>
          <a:chExt cx="0" cy="0"/>
        </a:xfrm>
      </p:grpSpPr>
      <p:sp>
        <p:nvSpPr>
          <p:cNvPr id="27" name="Google Shape;27;p3"/>
          <p:cNvSpPr/>
          <p:nvPr/>
        </p:nvSpPr>
        <p:spPr>
          <a:xfrm>
            <a:off x="6059700" y="4963500"/>
            <a:ext cx="3131700" cy="180000"/>
          </a:xfrm>
          <a:prstGeom prst="rect">
            <a:avLst/>
          </a:prstGeom>
          <a:solidFill>
            <a:srgbClr val="56D1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txBox="1"/>
          <p:nvPr>
            <p:ph type="title"/>
          </p:nvPr>
        </p:nvSpPr>
        <p:spPr>
          <a:xfrm>
            <a:off x="235500" y="217575"/>
            <a:ext cx="8520600" cy="572700"/>
          </a:xfrm>
          <a:prstGeom prst="rect">
            <a:avLst/>
          </a:prstGeom>
        </p:spPr>
        <p:txBody>
          <a:bodyPr anchorCtr="0" anchor="t" bIns="91425" lIns="91425" spcFirstLastPara="1" rIns="91425" wrap="square" tIns="91425"/>
          <a:lstStyle>
            <a:lvl1pPr lvl="0">
              <a:spcBef>
                <a:spcPts val="0"/>
              </a:spcBef>
              <a:spcAft>
                <a:spcPts val="0"/>
              </a:spcAft>
              <a:buClr>
                <a:srgbClr val="666666"/>
              </a:buClr>
              <a:buSzPts val="2800"/>
              <a:buNone/>
              <a:defRPr>
                <a:solidFill>
                  <a:srgbClr val="666666"/>
                </a:solidFill>
              </a:defRPr>
            </a:lvl1pPr>
            <a:lvl2pPr lvl="1" algn="ctr">
              <a:spcBef>
                <a:spcPts val="0"/>
              </a:spcBef>
              <a:spcAft>
                <a:spcPts val="0"/>
              </a:spcAft>
              <a:buClr>
                <a:srgbClr val="FFFFFF"/>
              </a:buClr>
              <a:buSzPts val="2800"/>
              <a:buNone/>
              <a:defRPr>
                <a:solidFill>
                  <a:srgbClr val="FFFFFF"/>
                </a:solidFill>
              </a:defRPr>
            </a:lvl2pPr>
            <a:lvl3pPr lvl="2" algn="ctr">
              <a:spcBef>
                <a:spcPts val="0"/>
              </a:spcBef>
              <a:spcAft>
                <a:spcPts val="0"/>
              </a:spcAft>
              <a:buClr>
                <a:srgbClr val="FFFFFF"/>
              </a:buClr>
              <a:buSzPts val="2800"/>
              <a:buNone/>
              <a:defRPr>
                <a:solidFill>
                  <a:srgbClr val="FFFFFF"/>
                </a:solidFill>
              </a:defRPr>
            </a:lvl3pPr>
            <a:lvl4pPr lvl="3" algn="ctr">
              <a:spcBef>
                <a:spcPts val="0"/>
              </a:spcBef>
              <a:spcAft>
                <a:spcPts val="0"/>
              </a:spcAft>
              <a:buClr>
                <a:srgbClr val="FFFFFF"/>
              </a:buClr>
              <a:buSzPts val="2800"/>
              <a:buNone/>
              <a:defRPr>
                <a:solidFill>
                  <a:srgbClr val="FFFFFF"/>
                </a:solidFill>
              </a:defRPr>
            </a:lvl4pPr>
            <a:lvl5pPr lvl="4" algn="ctr">
              <a:spcBef>
                <a:spcPts val="0"/>
              </a:spcBef>
              <a:spcAft>
                <a:spcPts val="0"/>
              </a:spcAft>
              <a:buClr>
                <a:srgbClr val="FFFFFF"/>
              </a:buClr>
              <a:buSzPts val="2800"/>
              <a:buNone/>
              <a:defRPr>
                <a:solidFill>
                  <a:srgbClr val="FFFFFF"/>
                </a:solidFill>
              </a:defRPr>
            </a:lvl5pPr>
            <a:lvl6pPr lvl="5" algn="ctr">
              <a:spcBef>
                <a:spcPts val="0"/>
              </a:spcBef>
              <a:spcAft>
                <a:spcPts val="0"/>
              </a:spcAft>
              <a:buClr>
                <a:srgbClr val="FFFFFF"/>
              </a:buClr>
              <a:buSzPts val="2800"/>
              <a:buNone/>
              <a:defRPr>
                <a:solidFill>
                  <a:srgbClr val="FFFFFF"/>
                </a:solidFill>
              </a:defRPr>
            </a:lvl6pPr>
            <a:lvl7pPr lvl="6" algn="ctr">
              <a:spcBef>
                <a:spcPts val="0"/>
              </a:spcBef>
              <a:spcAft>
                <a:spcPts val="0"/>
              </a:spcAft>
              <a:buClr>
                <a:srgbClr val="FFFFFF"/>
              </a:buClr>
              <a:buSzPts val="2800"/>
              <a:buNone/>
              <a:defRPr>
                <a:solidFill>
                  <a:srgbClr val="FFFFFF"/>
                </a:solidFill>
              </a:defRPr>
            </a:lvl7pPr>
            <a:lvl8pPr lvl="7" algn="ctr">
              <a:spcBef>
                <a:spcPts val="0"/>
              </a:spcBef>
              <a:spcAft>
                <a:spcPts val="0"/>
              </a:spcAft>
              <a:buClr>
                <a:srgbClr val="FFFFFF"/>
              </a:buClr>
              <a:buSzPts val="2800"/>
              <a:buNone/>
              <a:defRPr>
                <a:solidFill>
                  <a:srgbClr val="FFFFFF"/>
                </a:solidFill>
              </a:defRPr>
            </a:lvl8pPr>
            <a:lvl9pPr lvl="8" algn="ctr">
              <a:spcBef>
                <a:spcPts val="0"/>
              </a:spcBef>
              <a:spcAft>
                <a:spcPts val="0"/>
              </a:spcAft>
              <a:buClr>
                <a:srgbClr val="FFFFFF"/>
              </a:buClr>
              <a:buSzPts val="2800"/>
              <a:buNone/>
              <a:defRPr>
                <a:solidFill>
                  <a:srgbClr val="FFFFFF"/>
                </a:solidFill>
              </a:defRPr>
            </a:lvl9pPr>
          </a:lstStyle>
          <a:p/>
        </p:txBody>
      </p:sp>
      <p:sp>
        <p:nvSpPr>
          <p:cNvPr id="29" name="Google Shape;29;p3"/>
          <p:cNvSpPr txBox="1"/>
          <p:nvPr>
            <p:ph idx="1" type="body"/>
          </p:nvPr>
        </p:nvSpPr>
        <p:spPr>
          <a:xfrm>
            <a:off x="311700" y="914413"/>
            <a:ext cx="8520600" cy="3416400"/>
          </a:xfrm>
          <a:prstGeom prst="rect">
            <a:avLst/>
          </a:prstGeom>
        </p:spPr>
        <p:txBody>
          <a:bodyPr anchorCtr="0" anchor="t" bIns="91425" lIns="91425" spcFirstLastPara="1" rIns="91425" wrap="square" tIns="91425"/>
          <a:lstStyle>
            <a:lvl1pPr indent="-381000" lvl="0" marL="457200">
              <a:lnSpc>
                <a:spcPct val="150000"/>
              </a:lnSpc>
              <a:spcBef>
                <a:spcPts val="0"/>
              </a:spcBef>
              <a:spcAft>
                <a:spcPts val="0"/>
              </a:spcAft>
              <a:buSzPts val="2400"/>
              <a:buChar char="🗨"/>
              <a:defRPr/>
            </a:lvl1pPr>
            <a:lvl2pPr indent="-381000" lvl="1" marL="914400">
              <a:lnSpc>
                <a:spcPct val="150000"/>
              </a:lnSpc>
              <a:spcBef>
                <a:spcPts val="1600"/>
              </a:spcBef>
              <a:spcAft>
                <a:spcPts val="0"/>
              </a:spcAft>
              <a:buSzPts val="2400"/>
              <a:buChar char="🗪"/>
              <a:defRPr/>
            </a:lvl2pPr>
            <a:lvl3pPr indent="-381000" lvl="2" marL="1371600">
              <a:lnSpc>
                <a:spcPct val="150000"/>
              </a:lnSpc>
              <a:spcBef>
                <a:spcPts val="1600"/>
              </a:spcBef>
              <a:spcAft>
                <a:spcPts val="0"/>
              </a:spcAft>
              <a:buSzPts val="2400"/>
              <a:buChar char="🗫"/>
              <a:defRPr/>
            </a:lvl3pPr>
            <a:lvl4pPr indent="-381000" lvl="3" marL="1828800">
              <a:lnSpc>
                <a:spcPct val="150000"/>
              </a:lnSpc>
              <a:spcBef>
                <a:spcPts val="1600"/>
              </a:spcBef>
              <a:spcAft>
                <a:spcPts val="0"/>
              </a:spcAft>
              <a:buSzPts val="2400"/>
              <a:buChar char="●"/>
              <a:defRPr/>
            </a:lvl4pPr>
            <a:lvl5pPr indent="-381000" lvl="4" marL="2286000">
              <a:lnSpc>
                <a:spcPct val="150000"/>
              </a:lnSpc>
              <a:spcBef>
                <a:spcPts val="1600"/>
              </a:spcBef>
              <a:spcAft>
                <a:spcPts val="0"/>
              </a:spcAft>
              <a:buSzPts val="2400"/>
              <a:buChar char="○"/>
              <a:defRPr/>
            </a:lvl5pPr>
            <a:lvl6pPr indent="-381000" lvl="5" marL="2743200">
              <a:lnSpc>
                <a:spcPct val="150000"/>
              </a:lnSpc>
              <a:spcBef>
                <a:spcPts val="1600"/>
              </a:spcBef>
              <a:spcAft>
                <a:spcPts val="0"/>
              </a:spcAft>
              <a:buSzPts val="2400"/>
              <a:buChar char="■"/>
              <a:defRPr/>
            </a:lvl6pPr>
            <a:lvl7pPr indent="-381000" lvl="6" marL="3200400">
              <a:lnSpc>
                <a:spcPct val="150000"/>
              </a:lnSpc>
              <a:spcBef>
                <a:spcPts val="1600"/>
              </a:spcBef>
              <a:spcAft>
                <a:spcPts val="0"/>
              </a:spcAft>
              <a:buSzPts val="2400"/>
              <a:buChar char="●"/>
              <a:defRPr/>
            </a:lvl7pPr>
            <a:lvl8pPr indent="-381000" lvl="7" marL="3657600">
              <a:lnSpc>
                <a:spcPct val="150000"/>
              </a:lnSpc>
              <a:spcBef>
                <a:spcPts val="1600"/>
              </a:spcBef>
              <a:spcAft>
                <a:spcPts val="0"/>
              </a:spcAft>
              <a:buSzPts val="2400"/>
              <a:buChar char="○"/>
              <a:defRPr/>
            </a:lvl8pPr>
            <a:lvl9pPr indent="-381000" lvl="8" marL="4114800">
              <a:lnSpc>
                <a:spcPct val="150000"/>
              </a:lnSpc>
              <a:spcBef>
                <a:spcPts val="1600"/>
              </a:spcBef>
              <a:spcAft>
                <a:spcPts val="1600"/>
              </a:spcAft>
              <a:buSzPts val="2400"/>
              <a:buChar char="■"/>
              <a:defRPr/>
            </a:lvl9pPr>
          </a:lstStyle>
          <a:p/>
        </p:txBody>
      </p:sp>
      <p:sp>
        <p:nvSpPr>
          <p:cNvPr id="30" name="Google Shape;30;p3"/>
          <p:cNvSpPr/>
          <p:nvPr/>
        </p:nvSpPr>
        <p:spPr>
          <a:xfrm>
            <a:off x="2990400" y="4963500"/>
            <a:ext cx="3069300" cy="180000"/>
          </a:xfrm>
          <a:prstGeom prst="rect">
            <a:avLst/>
          </a:prstGeom>
          <a:solidFill>
            <a:srgbClr val="7FD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0" y="4963500"/>
            <a:ext cx="3069300" cy="180000"/>
          </a:xfrm>
          <a:prstGeom prst="rect">
            <a:avLst/>
          </a:prstGeom>
          <a:solidFill>
            <a:srgbClr val="FF67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 name="Google Shape;32;p3"/>
          <p:cNvCxnSpPr/>
          <p:nvPr/>
        </p:nvCxnSpPr>
        <p:spPr>
          <a:xfrm>
            <a:off x="303750" y="811050"/>
            <a:ext cx="1691100" cy="0"/>
          </a:xfrm>
          <a:prstGeom prst="straightConnector1">
            <a:avLst/>
          </a:prstGeom>
          <a:noFill/>
          <a:ln cap="flat" cmpd="sng" w="19050">
            <a:solidFill>
              <a:srgbClr val="7FDB55"/>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3" name="Shape 33"/>
        <p:cNvGrpSpPr/>
        <p:nvPr/>
      </p:nvGrpSpPr>
      <p:grpSpPr>
        <a:xfrm>
          <a:off x="0" y="0"/>
          <a:ext cx="0" cy="0"/>
          <a:chOff x="0" y="0"/>
          <a:chExt cx="0" cy="0"/>
        </a:xfrm>
      </p:grpSpPr>
      <p:sp>
        <p:nvSpPr>
          <p:cNvPr id="34" name="Google Shape;34;p4"/>
          <p:cNvSpPr txBox="1"/>
          <p:nvPr>
            <p:ph type="title"/>
          </p:nvPr>
        </p:nvSpPr>
        <p:spPr>
          <a:xfrm>
            <a:off x="235500" y="2164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 name="Google Shape;35;p4"/>
          <p:cNvSpPr txBox="1"/>
          <p:nvPr>
            <p:ph idx="1" type="body"/>
          </p:nvPr>
        </p:nvSpPr>
        <p:spPr>
          <a:xfrm>
            <a:off x="235500" y="12286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4"/>
          <p:cNvSpPr txBox="1"/>
          <p:nvPr>
            <p:ph idx="2" type="body"/>
          </p:nvPr>
        </p:nvSpPr>
        <p:spPr>
          <a:xfrm>
            <a:off x="4756200" y="12286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8" name="Google Shape;38;p4"/>
          <p:cNvCxnSpPr/>
          <p:nvPr/>
        </p:nvCxnSpPr>
        <p:spPr>
          <a:xfrm>
            <a:off x="379950" y="887250"/>
            <a:ext cx="1691100" cy="0"/>
          </a:xfrm>
          <a:prstGeom prst="straightConnector1">
            <a:avLst/>
          </a:prstGeom>
          <a:noFill/>
          <a:ln cap="flat" cmpd="sng" w="19050">
            <a:solidFill>
              <a:srgbClr val="7FDB55"/>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9" name="Shape 39"/>
        <p:cNvGrpSpPr/>
        <p:nvPr/>
      </p:nvGrpSpPr>
      <p:grpSpPr>
        <a:xfrm>
          <a:off x="0" y="0"/>
          <a:ext cx="0" cy="0"/>
          <a:chOff x="0" y="0"/>
          <a:chExt cx="0" cy="0"/>
        </a:xfrm>
      </p:grpSpPr>
      <p:sp>
        <p:nvSpPr>
          <p:cNvPr id="40" name="Google Shape;40;p5"/>
          <p:cNvSpPr/>
          <p:nvPr/>
        </p:nvSpPr>
        <p:spPr>
          <a:xfrm>
            <a:off x="1171525" y="1335150"/>
            <a:ext cx="6761400" cy="2398800"/>
          </a:xfrm>
          <a:prstGeom prst="wedgeRoundRectCallout">
            <a:avLst>
              <a:gd fmla="val 33167" name="adj1"/>
              <a:gd fmla="val 66280" name="adj2"/>
              <a:gd fmla="val 0" name="adj3"/>
            </a:avLst>
          </a:prstGeom>
          <a:solidFill>
            <a:srgbClr val="7FD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txBox="1"/>
          <p:nvPr>
            <p:ph type="title"/>
          </p:nvPr>
        </p:nvSpPr>
        <p:spPr>
          <a:xfrm>
            <a:off x="1358400" y="1752900"/>
            <a:ext cx="6427200" cy="1637700"/>
          </a:xfrm>
          <a:prstGeom prst="rect">
            <a:avLst/>
          </a:prstGeom>
        </p:spPr>
        <p:txBody>
          <a:bodyPr anchorCtr="0" anchor="ctr" bIns="91425" lIns="91425" spcFirstLastPara="1" rIns="91425" wrap="square" tIns="91425"/>
          <a:lstStyle>
            <a:lvl1pPr lvl="0" algn="ctr">
              <a:spcBef>
                <a:spcPts val="0"/>
              </a:spcBef>
              <a:spcAft>
                <a:spcPts val="0"/>
              </a:spcAft>
              <a:buClr>
                <a:srgbClr val="FFFFFF"/>
              </a:buClr>
              <a:buSzPts val="4800"/>
              <a:buNone/>
              <a:defRPr sz="4800">
                <a:solidFill>
                  <a:srgbClr val="FFFFFF"/>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2" name="Google Shape;42;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6"/>
          <p:cNvSpPr/>
          <p:nvPr/>
        </p:nvSpPr>
        <p:spPr>
          <a:xfrm>
            <a:off x="4572000" y="-125"/>
            <a:ext cx="4572000" cy="5143500"/>
          </a:xfrm>
          <a:prstGeom prst="rect">
            <a:avLst/>
          </a:prstGeom>
          <a:solidFill>
            <a:srgbClr val="7FD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6" name="Google Shape;46;p6"/>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7" name="Google Shape;47;p6"/>
          <p:cNvSpPr txBox="1"/>
          <p:nvPr>
            <p:ph idx="2" type="body"/>
          </p:nvPr>
        </p:nvSpPr>
        <p:spPr>
          <a:xfrm>
            <a:off x="4939500" y="724075"/>
            <a:ext cx="3837000" cy="3695100"/>
          </a:xfrm>
          <a:prstGeom prst="rect">
            <a:avLst/>
          </a:prstGeom>
          <a:ln>
            <a:noFill/>
          </a:ln>
        </p:spPr>
        <p:txBody>
          <a:bodyPr anchorCtr="0" anchor="ctr" bIns="91425" lIns="91425" spcFirstLastPara="1" rIns="91425" wrap="square" tIns="91425"/>
          <a:lstStyle>
            <a:lvl1pPr indent="-381000" lvl="0" marL="457200">
              <a:spcBef>
                <a:spcPts val="0"/>
              </a:spcBef>
              <a:spcAft>
                <a:spcPts val="0"/>
              </a:spcAft>
              <a:buClr>
                <a:srgbClr val="FFFFFF"/>
              </a:buClr>
              <a:buSzPts val="2400"/>
              <a:buChar char="💬"/>
              <a:defRPr>
                <a:solidFill>
                  <a:srgbClr val="FFFFFF"/>
                </a:solidFill>
              </a:defRPr>
            </a:lvl1pPr>
            <a:lvl2pPr indent="-342900" lvl="1" marL="914400">
              <a:spcBef>
                <a:spcPts val="1600"/>
              </a:spcBef>
              <a:spcAft>
                <a:spcPts val="0"/>
              </a:spcAft>
              <a:buClr>
                <a:srgbClr val="FFFFFF"/>
              </a:buClr>
              <a:buSzPts val="1800"/>
              <a:buChar char="○"/>
              <a:defRPr sz="1800">
                <a:solidFill>
                  <a:srgbClr val="FFFFFF"/>
                </a:solidFill>
              </a:defRPr>
            </a:lvl2pPr>
            <a:lvl3pPr indent="-342900" lvl="2" marL="1371600">
              <a:spcBef>
                <a:spcPts val="1600"/>
              </a:spcBef>
              <a:spcAft>
                <a:spcPts val="0"/>
              </a:spcAft>
              <a:buClr>
                <a:srgbClr val="FFFFFF"/>
              </a:buClr>
              <a:buSzPts val="1800"/>
              <a:buChar char="■"/>
              <a:defRPr sz="1800">
                <a:solidFill>
                  <a:srgbClr val="FFFFFF"/>
                </a:solidFill>
              </a:defRPr>
            </a:lvl3pPr>
            <a:lvl4pPr indent="-342900" lvl="3" marL="1828800">
              <a:spcBef>
                <a:spcPts val="1600"/>
              </a:spcBef>
              <a:spcAft>
                <a:spcPts val="0"/>
              </a:spcAft>
              <a:buClr>
                <a:srgbClr val="FFFFFF"/>
              </a:buClr>
              <a:buSzPts val="1800"/>
              <a:buChar char="●"/>
              <a:defRPr sz="1800">
                <a:solidFill>
                  <a:srgbClr val="FFFFFF"/>
                </a:solidFill>
              </a:defRPr>
            </a:lvl4pPr>
            <a:lvl5pPr indent="-342900" lvl="4" marL="2286000">
              <a:spcBef>
                <a:spcPts val="1600"/>
              </a:spcBef>
              <a:spcAft>
                <a:spcPts val="0"/>
              </a:spcAft>
              <a:buClr>
                <a:srgbClr val="FFFFFF"/>
              </a:buClr>
              <a:buSzPts val="1800"/>
              <a:buChar char="○"/>
              <a:defRPr sz="1800">
                <a:solidFill>
                  <a:srgbClr val="FFFFFF"/>
                </a:solidFill>
              </a:defRPr>
            </a:lvl5pPr>
            <a:lvl6pPr indent="-342900" lvl="5" marL="2743200">
              <a:spcBef>
                <a:spcPts val="1600"/>
              </a:spcBef>
              <a:spcAft>
                <a:spcPts val="0"/>
              </a:spcAft>
              <a:buClr>
                <a:srgbClr val="FFFFFF"/>
              </a:buClr>
              <a:buSzPts val="1800"/>
              <a:buChar char="■"/>
              <a:defRPr sz="1800">
                <a:solidFill>
                  <a:srgbClr val="FFFFFF"/>
                </a:solidFill>
              </a:defRPr>
            </a:lvl6pPr>
            <a:lvl7pPr indent="-342900" lvl="6" marL="3200400">
              <a:spcBef>
                <a:spcPts val="1600"/>
              </a:spcBef>
              <a:spcAft>
                <a:spcPts val="0"/>
              </a:spcAft>
              <a:buClr>
                <a:srgbClr val="FFFFFF"/>
              </a:buClr>
              <a:buSzPts val="1800"/>
              <a:buChar char="●"/>
              <a:defRPr sz="1800">
                <a:solidFill>
                  <a:srgbClr val="FFFFFF"/>
                </a:solidFill>
              </a:defRPr>
            </a:lvl7pPr>
            <a:lvl8pPr indent="-342900" lvl="7" marL="3657600">
              <a:spcBef>
                <a:spcPts val="1600"/>
              </a:spcBef>
              <a:spcAft>
                <a:spcPts val="0"/>
              </a:spcAft>
              <a:buClr>
                <a:srgbClr val="FFFFFF"/>
              </a:buClr>
              <a:buSzPts val="1800"/>
              <a:buChar char="○"/>
              <a:defRPr sz="1800">
                <a:solidFill>
                  <a:srgbClr val="FFFFFF"/>
                </a:solidFill>
              </a:defRPr>
            </a:lvl8pPr>
            <a:lvl9pPr indent="-342900" lvl="8" marL="4114800">
              <a:spcBef>
                <a:spcPts val="1600"/>
              </a:spcBef>
              <a:spcAft>
                <a:spcPts val="1600"/>
              </a:spcAft>
              <a:buClr>
                <a:srgbClr val="FFFFFF"/>
              </a:buClr>
              <a:buSzPts val="1800"/>
              <a:buChar char="■"/>
              <a:defRPr sz="1800">
                <a:solidFill>
                  <a:srgbClr val="FFFFFF"/>
                </a:solidFill>
              </a:defRPr>
            </a:lvl9pPr>
          </a:lstStyle>
          <a:p/>
        </p:txBody>
      </p:sp>
      <p:sp>
        <p:nvSpPr>
          <p:cNvPr id="48" name="Google Shape;4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Google Shape;50;p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None/>
              <a:defRPr/>
            </a:lvl1pPr>
          </a:lstStyle>
          <a:p/>
        </p:txBody>
      </p:sp>
      <p:sp>
        <p:nvSpPr>
          <p:cNvPr id="51" name="Google Shape;5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Google Shape;53;p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4" name="Google Shape;54;p8"/>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81000" lvl="0" marL="457200" algn="ctr">
              <a:spcBef>
                <a:spcPts val="0"/>
              </a:spcBef>
              <a:spcAft>
                <a:spcPts val="0"/>
              </a:spcAft>
              <a:buSzPts val="2400"/>
              <a:buChar char="💬"/>
              <a:defRPr/>
            </a:lvl1pPr>
            <a:lvl2pPr indent="-381000" lvl="1" marL="914400" algn="ctr">
              <a:spcBef>
                <a:spcPts val="1600"/>
              </a:spcBef>
              <a:spcAft>
                <a:spcPts val="0"/>
              </a:spcAft>
              <a:buSzPts val="2400"/>
              <a:buChar char="○"/>
              <a:defRPr/>
            </a:lvl2pPr>
            <a:lvl3pPr indent="-381000" lvl="2" marL="1371600" algn="ctr">
              <a:spcBef>
                <a:spcPts val="1600"/>
              </a:spcBef>
              <a:spcAft>
                <a:spcPts val="0"/>
              </a:spcAft>
              <a:buSzPts val="2400"/>
              <a:buChar char="■"/>
              <a:defRPr/>
            </a:lvl3pPr>
            <a:lvl4pPr indent="-381000" lvl="3" marL="1828800" algn="ctr">
              <a:spcBef>
                <a:spcPts val="1600"/>
              </a:spcBef>
              <a:spcAft>
                <a:spcPts val="0"/>
              </a:spcAft>
              <a:buSzPts val="2400"/>
              <a:buChar char="●"/>
              <a:defRPr/>
            </a:lvl4pPr>
            <a:lvl5pPr indent="-381000" lvl="4" marL="2286000" algn="ctr">
              <a:spcBef>
                <a:spcPts val="1600"/>
              </a:spcBef>
              <a:spcAft>
                <a:spcPts val="0"/>
              </a:spcAft>
              <a:buSzPts val="2400"/>
              <a:buChar char="○"/>
              <a:defRPr/>
            </a:lvl5pPr>
            <a:lvl6pPr indent="-381000" lvl="5" marL="2743200" algn="ctr">
              <a:spcBef>
                <a:spcPts val="1600"/>
              </a:spcBef>
              <a:spcAft>
                <a:spcPts val="0"/>
              </a:spcAft>
              <a:buSzPts val="2400"/>
              <a:buChar char="■"/>
              <a:defRPr/>
            </a:lvl6pPr>
            <a:lvl7pPr indent="-381000" lvl="6" marL="3200400" algn="ctr">
              <a:spcBef>
                <a:spcPts val="1600"/>
              </a:spcBef>
              <a:spcAft>
                <a:spcPts val="0"/>
              </a:spcAft>
              <a:buSzPts val="2400"/>
              <a:buChar char="●"/>
              <a:defRPr/>
            </a:lvl7pPr>
            <a:lvl8pPr indent="-381000" lvl="7" marL="3657600" algn="ctr">
              <a:spcBef>
                <a:spcPts val="1600"/>
              </a:spcBef>
              <a:spcAft>
                <a:spcPts val="0"/>
              </a:spcAft>
              <a:buSzPts val="2400"/>
              <a:buChar char="○"/>
              <a:defRPr/>
            </a:lvl8pPr>
            <a:lvl9pPr indent="-381000" lvl="8" marL="4114800" algn="ctr">
              <a:spcBef>
                <a:spcPts val="1600"/>
              </a:spcBef>
              <a:spcAft>
                <a:spcPts val="1600"/>
              </a:spcAft>
              <a:buSzPts val="2400"/>
              <a:buChar char="■"/>
              <a:defRPr/>
            </a:lvl9pPr>
          </a:lstStyle>
          <a:p/>
        </p:txBody>
      </p:sp>
      <p:sp>
        <p:nvSpPr>
          <p:cNvPr id="55" name="Google Shape;5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AFAFA"/>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Quicksand"/>
              <a:buNone/>
              <a:defRPr b="1" sz="2800">
                <a:solidFill>
                  <a:schemeClr val="dk1"/>
                </a:solidFill>
                <a:latin typeface="Quicksand"/>
                <a:ea typeface="Quicksand"/>
                <a:cs typeface="Quicksand"/>
                <a:sym typeface="Quicksand"/>
              </a:defRPr>
            </a:lvl1pPr>
            <a:lvl2pPr lvl="1">
              <a:spcBef>
                <a:spcPts val="0"/>
              </a:spcBef>
              <a:spcAft>
                <a:spcPts val="0"/>
              </a:spcAft>
              <a:buClr>
                <a:schemeClr val="dk1"/>
              </a:buClr>
              <a:buSzPts val="2800"/>
              <a:buFont typeface="Quicksand"/>
              <a:buNone/>
              <a:defRPr b="1" sz="2800">
                <a:solidFill>
                  <a:schemeClr val="dk1"/>
                </a:solidFill>
                <a:latin typeface="Quicksand"/>
                <a:ea typeface="Quicksand"/>
                <a:cs typeface="Quicksand"/>
                <a:sym typeface="Quicksand"/>
              </a:defRPr>
            </a:lvl2pPr>
            <a:lvl3pPr lvl="2">
              <a:spcBef>
                <a:spcPts val="0"/>
              </a:spcBef>
              <a:spcAft>
                <a:spcPts val="0"/>
              </a:spcAft>
              <a:buClr>
                <a:schemeClr val="dk1"/>
              </a:buClr>
              <a:buSzPts val="2800"/>
              <a:buFont typeface="Quicksand"/>
              <a:buNone/>
              <a:defRPr b="1" sz="2800">
                <a:solidFill>
                  <a:schemeClr val="dk1"/>
                </a:solidFill>
                <a:latin typeface="Quicksand"/>
                <a:ea typeface="Quicksand"/>
                <a:cs typeface="Quicksand"/>
                <a:sym typeface="Quicksand"/>
              </a:defRPr>
            </a:lvl3pPr>
            <a:lvl4pPr lvl="3">
              <a:spcBef>
                <a:spcPts val="0"/>
              </a:spcBef>
              <a:spcAft>
                <a:spcPts val="0"/>
              </a:spcAft>
              <a:buClr>
                <a:schemeClr val="dk1"/>
              </a:buClr>
              <a:buSzPts val="2800"/>
              <a:buFont typeface="Quicksand"/>
              <a:buNone/>
              <a:defRPr b="1" sz="2800">
                <a:solidFill>
                  <a:schemeClr val="dk1"/>
                </a:solidFill>
                <a:latin typeface="Quicksand"/>
                <a:ea typeface="Quicksand"/>
                <a:cs typeface="Quicksand"/>
                <a:sym typeface="Quicksand"/>
              </a:defRPr>
            </a:lvl4pPr>
            <a:lvl5pPr lvl="4">
              <a:spcBef>
                <a:spcPts val="0"/>
              </a:spcBef>
              <a:spcAft>
                <a:spcPts val="0"/>
              </a:spcAft>
              <a:buClr>
                <a:schemeClr val="dk1"/>
              </a:buClr>
              <a:buSzPts val="2800"/>
              <a:buFont typeface="Quicksand"/>
              <a:buNone/>
              <a:defRPr b="1" sz="2800">
                <a:solidFill>
                  <a:schemeClr val="dk1"/>
                </a:solidFill>
                <a:latin typeface="Quicksand"/>
                <a:ea typeface="Quicksand"/>
                <a:cs typeface="Quicksand"/>
                <a:sym typeface="Quicksand"/>
              </a:defRPr>
            </a:lvl5pPr>
            <a:lvl6pPr lvl="5">
              <a:spcBef>
                <a:spcPts val="0"/>
              </a:spcBef>
              <a:spcAft>
                <a:spcPts val="0"/>
              </a:spcAft>
              <a:buClr>
                <a:schemeClr val="dk1"/>
              </a:buClr>
              <a:buSzPts val="2800"/>
              <a:buFont typeface="Quicksand"/>
              <a:buNone/>
              <a:defRPr b="1" sz="2800">
                <a:solidFill>
                  <a:schemeClr val="dk1"/>
                </a:solidFill>
                <a:latin typeface="Quicksand"/>
                <a:ea typeface="Quicksand"/>
                <a:cs typeface="Quicksand"/>
                <a:sym typeface="Quicksand"/>
              </a:defRPr>
            </a:lvl6pPr>
            <a:lvl7pPr lvl="6">
              <a:spcBef>
                <a:spcPts val="0"/>
              </a:spcBef>
              <a:spcAft>
                <a:spcPts val="0"/>
              </a:spcAft>
              <a:buClr>
                <a:schemeClr val="dk1"/>
              </a:buClr>
              <a:buSzPts val="2800"/>
              <a:buFont typeface="Quicksand"/>
              <a:buNone/>
              <a:defRPr b="1" sz="2800">
                <a:solidFill>
                  <a:schemeClr val="dk1"/>
                </a:solidFill>
                <a:latin typeface="Quicksand"/>
                <a:ea typeface="Quicksand"/>
                <a:cs typeface="Quicksand"/>
                <a:sym typeface="Quicksand"/>
              </a:defRPr>
            </a:lvl7pPr>
            <a:lvl8pPr lvl="7">
              <a:spcBef>
                <a:spcPts val="0"/>
              </a:spcBef>
              <a:spcAft>
                <a:spcPts val="0"/>
              </a:spcAft>
              <a:buClr>
                <a:schemeClr val="dk1"/>
              </a:buClr>
              <a:buSzPts val="2800"/>
              <a:buFont typeface="Quicksand"/>
              <a:buNone/>
              <a:defRPr b="1" sz="2800">
                <a:solidFill>
                  <a:schemeClr val="dk1"/>
                </a:solidFill>
                <a:latin typeface="Quicksand"/>
                <a:ea typeface="Quicksand"/>
                <a:cs typeface="Quicksand"/>
                <a:sym typeface="Quicksand"/>
              </a:defRPr>
            </a:lvl8pPr>
            <a:lvl9pPr lvl="8">
              <a:spcBef>
                <a:spcPts val="0"/>
              </a:spcBef>
              <a:spcAft>
                <a:spcPts val="0"/>
              </a:spcAft>
              <a:buClr>
                <a:schemeClr val="dk1"/>
              </a:buClr>
              <a:buSzPts val="2800"/>
              <a:buFont typeface="Quicksand"/>
              <a:buNone/>
              <a:defRPr b="1" sz="2800">
                <a:solidFill>
                  <a:schemeClr val="dk1"/>
                </a:solidFill>
                <a:latin typeface="Quicksand"/>
                <a:ea typeface="Quicksand"/>
                <a:cs typeface="Quicksand"/>
                <a:sym typeface="Quicksan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81000" lvl="0" marL="457200">
              <a:lnSpc>
                <a:spcPct val="115000"/>
              </a:lnSpc>
              <a:spcBef>
                <a:spcPts val="0"/>
              </a:spcBef>
              <a:spcAft>
                <a:spcPts val="0"/>
              </a:spcAft>
              <a:buClr>
                <a:schemeClr val="dk2"/>
              </a:buClr>
              <a:buSzPts val="2400"/>
              <a:buFont typeface="Open Sans"/>
              <a:buChar char="💬"/>
              <a:defRPr sz="2400">
                <a:solidFill>
                  <a:schemeClr val="dk2"/>
                </a:solidFill>
                <a:latin typeface="Open Sans"/>
                <a:ea typeface="Open Sans"/>
                <a:cs typeface="Open Sans"/>
                <a:sym typeface="Open Sans"/>
              </a:defRPr>
            </a:lvl1pPr>
            <a:lvl2pPr indent="-381000" lvl="1" marL="914400">
              <a:lnSpc>
                <a:spcPct val="115000"/>
              </a:lnSpc>
              <a:spcBef>
                <a:spcPts val="1600"/>
              </a:spcBef>
              <a:spcAft>
                <a:spcPts val="0"/>
              </a:spcAft>
              <a:buClr>
                <a:schemeClr val="dk2"/>
              </a:buClr>
              <a:buSzPts val="2400"/>
              <a:buFont typeface="Open Sans"/>
              <a:buChar char="○"/>
              <a:defRPr sz="2400">
                <a:solidFill>
                  <a:schemeClr val="dk2"/>
                </a:solidFill>
                <a:latin typeface="Open Sans"/>
                <a:ea typeface="Open Sans"/>
                <a:cs typeface="Open Sans"/>
                <a:sym typeface="Open Sans"/>
              </a:defRPr>
            </a:lvl2pPr>
            <a:lvl3pPr indent="-381000" lvl="2" marL="1371600">
              <a:lnSpc>
                <a:spcPct val="115000"/>
              </a:lnSpc>
              <a:spcBef>
                <a:spcPts val="1600"/>
              </a:spcBef>
              <a:spcAft>
                <a:spcPts val="0"/>
              </a:spcAft>
              <a:buClr>
                <a:schemeClr val="dk2"/>
              </a:buClr>
              <a:buSzPts val="2400"/>
              <a:buFont typeface="Open Sans"/>
              <a:buChar char="■"/>
              <a:defRPr sz="2400">
                <a:solidFill>
                  <a:schemeClr val="dk2"/>
                </a:solidFill>
                <a:latin typeface="Open Sans"/>
                <a:ea typeface="Open Sans"/>
                <a:cs typeface="Open Sans"/>
                <a:sym typeface="Open Sans"/>
              </a:defRPr>
            </a:lvl3pPr>
            <a:lvl4pPr indent="-381000" lvl="3" marL="1828800">
              <a:lnSpc>
                <a:spcPct val="115000"/>
              </a:lnSpc>
              <a:spcBef>
                <a:spcPts val="1600"/>
              </a:spcBef>
              <a:spcAft>
                <a:spcPts val="0"/>
              </a:spcAft>
              <a:buClr>
                <a:schemeClr val="dk2"/>
              </a:buClr>
              <a:buSzPts val="2400"/>
              <a:buFont typeface="Open Sans"/>
              <a:buChar char="●"/>
              <a:defRPr sz="2400">
                <a:solidFill>
                  <a:schemeClr val="dk2"/>
                </a:solidFill>
                <a:latin typeface="Open Sans"/>
                <a:ea typeface="Open Sans"/>
                <a:cs typeface="Open Sans"/>
                <a:sym typeface="Open Sans"/>
              </a:defRPr>
            </a:lvl4pPr>
            <a:lvl5pPr indent="-381000" lvl="4" marL="2286000">
              <a:lnSpc>
                <a:spcPct val="115000"/>
              </a:lnSpc>
              <a:spcBef>
                <a:spcPts val="1600"/>
              </a:spcBef>
              <a:spcAft>
                <a:spcPts val="0"/>
              </a:spcAft>
              <a:buClr>
                <a:schemeClr val="dk2"/>
              </a:buClr>
              <a:buSzPts val="2400"/>
              <a:buFont typeface="Open Sans"/>
              <a:buChar char="○"/>
              <a:defRPr sz="2400">
                <a:solidFill>
                  <a:schemeClr val="dk2"/>
                </a:solidFill>
                <a:latin typeface="Open Sans"/>
                <a:ea typeface="Open Sans"/>
                <a:cs typeface="Open Sans"/>
                <a:sym typeface="Open Sans"/>
              </a:defRPr>
            </a:lvl5pPr>
            <a:lvl6pPr indent="-381000" lvl="5" marL="2743200">
              <a:lnSpc>
                <a:spcPct val="115000"/>
              </a:lnSpc>
              <a:spcBef>
                <a:spcPts val="1600"/>
              </a:spcBef>
              <a:spcAft>
                <a:spcPts val="0"/>
              </a:spcAft>
              <a:buClr>
                <a:schemeClr val="dk2"/>
              </a:buClr>
              <a:buSzPts val="2400"/>
              <a:buFont typeface="Open Sans"/>
              <a:buChar char="■"/>
              <a:defRPr sz="2400">
                <a:solidFill>
                  <a:schemeClr val="dk2"/>
                </a:solidFill>
                <a:latin typeface="Open Sans"/>
                <a:ea typeface="Open Sans"/>
                <a:cs typeface="Open Sans"/>
                <a:sym typeface="Open Sans"/>
              </a:defRPr>
            </a:lvl6pPr>
            <a:lvl7pPr indent="-381000" lvl="6" marL="3200400">
              <a:lnSpc>
                <a:spcPct val="115000"/>
              </a:lnSpc>
              <a:spcBef>
                <a:spcPts val="1600"/>
              </a:spcBef>
              <a:spcAft>
                <a:spcPts val="0"/>
              </a:spcAft>
              <a:buClr>
                <a:schemeClr val="dk2"/>
              </a:buClr>
              <a:buSzPts val="2400"/>
              <a:buFont typeface="Open Sans"/>
              <a:buChar char="●"/>
              <a:defRPr sz="2400">
                <a:solidFill>
                  <a:schemeClr val="dk2"/>
                </a:solidFill>
                <a:latin typeface="Open Sans"/>
                <a:ea typeface="Open Sans"/>
                <a:cs typeface="Open Sans"/>
                <a:sym typeface="Open Sans"/>
              </a:defRPr>
            </a:lvl7pPr>
            <a:lvl8pPr indent="-381000" lvl="7" marL="3657600">
              <a:lnSpc>
                <a:spcPct val="115000"/>
              </a:lnSpc>
              <a:spcBef>
                <a:spcPts val="1600"/>
              </a:spcBef>
              <a:spcAft>
                <a:spcPts val="0"/>
              </a:spcAft>
              <a:buClr>
                <a:schemeClr val="dk2"/>
              </a:buClr>
              <a:buSzPts val="2400"/>
              <a:buFont typeface="Open Sans"/>
              <a:buChar char="○"/>
              <a:defRPr sz="2400">
                <a:solidFill>
                  <a:schemeClr val="dk2"/>
                </a:solidFill>
                <a:latin typeface="Open Sans"/>
                <a:ea typeface="Open Sans"/>
                <a:cs typeface="Open Sans"/>
                <a:sym typeface="Open Sans"/>
              </a:defRPr>
            </a:lvl8pPr>
            <a:lvl9pPr indent="-381000" lvl="8" marL="4114800">
              <a:lnSpc>
                <a:spcPct val="115000"/>
              </a:lnSpc>
              <a:spcBef>
                <a:spcPts val="1600"/>
              </a:spcBef>
              <a:spcAft>
                <a:spcPts val="1600"/>
              </a:spcAft>
              <a:buClr>
                <a:schemeClr val="dk2"/>
              </a:buClr>
              <a:buSzPts val="2400"/>
              <a:buFont typeface="Open Sans"/>
              <a:buChar char="■"/>
              <a:defRPr sz="2400">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3.png"/><Relationship Id="rId7" Type="http://schemas.openxmlformats.org/officeDocument/2006/relationships/image" Target="../media/image10.png"/><Relationship Id="rId8"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mailto:julielumy@berkeley.edu" TargetMode="External"/><Relationship Id="rId4" Type="http://schemas.openxmlformats.org/officeDocument/2006/relationships/hyperlink" Target="mailto:knecochea@berkeley.edu" TargetMode="External"/><Relationship Id="rId5" Type="http://schemas.openxmlformats.org/officeDocument/2006/relationships/hyperlink" Target="mailto:jacqueline.angelina@berkeley.ed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0.png"/><Relationship Id="rId4" Type="http://schemas.openxmlformats.org/officeDocument/2006/relationships/image" Target="../media/image1.png"/><Relationship Id="rId9" Type="http://schemas.openxmlformats.org/officeDocument/2006/relationships/image" Target="../media/image27.jpg"/><Relationship Id="rId5" Type="http://schemas.openxmlformats.org/officeDocument/2006/relationships/image" Target="../media/image5.jpg"/><Relationship Id="rId6" Type="http://schemas.openxmlformats.org/officeDocument/2006/relationships/image" Target="../media/image4.png"/><Relationship Id="rId7" Type="http://schemas.openxmlformats.org/officeDocument/2006/relationships/image" Target="../media/image25.jpg"/><Relationship Id="rId8"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7.jp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9"/>
          <p:cNvSpPr/>
          <p:nvPr/>
        </p:nvSpPr>
        <p:spPr>
          <a:xfrm>
            <a:off x="2531100" y="852025"/>
            <a:ext cx="4037400" cy="1158600"/>
          </a:xfrm>
          <a:prstGeom prst="roundRect">
            <a:avLst>
              <a:gd fmla="val 16667" name="adj"/>
            </a:avLst>
          </a:prstGeom>
          <a:solidFill>
            <a:srgbClr val="FFFFFF"/>
          </a:solidFill>
          <a:ln>
            <a:noFill/>
          </a:ln>
          <a:effectLst>
            <a:outerShdw blurRad="328613" rotWithShape="0" algn="bl" dir="5280000" dist="285750">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txBox="1"/>
          <p:nvPr>
            <p:ph type="ctrTitle"/>
          </p:nvPr>
        </p:nvSpPr>
        <p:spPr>
          <a:xfrm>
            <a:off x="311708" y="-19350"/>
            <a:ext cx="8520600" cy="20526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200">
                <a:solidFill>
                  <a:srgbClr val="FF6767"/>
                </a:solidFill>
              </a:rPr>
              <a:t>ai</a:t>
            </a:r>
            <a:r>
              <a:rPr lang="en" sz="7200">
                <a:solidFill>
                  <a:srgbClr val="7FDB55"/>
                </a:solidFill>
              </a:rPr>
              <a:t>+</a:t>
            </a:r>
            <a:r>
              <a:rPr lang="en" sz="7200">
                <a:solidFill>
                  <a:srgbClr val="56D1CE"/>
                </a:solidFill>
              </a:rPr>
              <a:t>learn</a:t>
            </a:r>
            <a:endParaRPr sz="7200">
              <a:solidFill>
                <a:srgbClr val="56D1CE"/>
              </a:solidFill>
            </a:endParaRPr>
          </a:p>
        </p:txBody>
      </p:sp>
      <p:sp>
        <p:nvSpPr>
          <p:cNvPr id="62" name="Google Shape;62;p9"/>
          <p:cNvSpPr txBox="1"/>
          <p:nvPr>
            <p:ph idx="1" type="subTitle"/>
          </p:nvPr>
        </p:nvSpPr>
        <p:spPr>
          <a:xfrm>
            <a:off x="289500" y="22174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ai+come, ai+see, ai+Learn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18"/>
          <p:cNvSpPr txBox="1"/>
          <p:nvPr>
            <p:ph type="title"/>
          </p:nvPr>
        </p:nvSpPr>
        <p:spPr>
          <a:xfrm>
            <a:off x="225800" y="26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Competitive Landscape</a:t>
            </a:r>
            <a:endParaRPr/>
          </a:p>
        </p:txBody>
      </p:sp>
      <p:sp>
        <p:nvSpPr>
          <p:cNvPr id="181" name="Google Shape;181;p18"/>
          <p:cNvSpPr/>
          <p:nvPr/>
        </p:nvSpPr>
        <p:spPr>
          <a:xfrm>
            <a:off x="6722675" y="4990775"/>
            <a:ext cx="2421300" cy="153300"/>
          </a:xfrm>
          <a:prstGeom prst="rect">
            <a:avLst/>
          </a:prstGeom>
          <a:solidFill>
            <a:srgbClr val="56D1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82" name="Google Shape;182;p18"/>
          <p:cNvGraphicFramePr/>
          <p:nvPr/>
        </p:nvGraphicFramePr>
        <p:xfrm>
          <a:off x="669944" y="680975"/>
          <a:ext cx="3000000" cy="3000000"/>
        </p:xfrm>
        <a:graphic>
          <a:graphicData uri="http://schemas.openxmlformats.org/drawingml/2006/table">
            <a:tbl>
              <a:tblPr>
                <a:noFill/>
                <a:tableStyleId>{656C4D54-5673-461C-A8EA-8B31E0EDB67D}</a:tableStyleId>
              </a:tblPr>
              <a:tblGrid>
                <a:gridCol w="2309075"/>
                <a:gridCol w="890875"/>
                <a:gridCol w="814250"/>
                <a:gridCol w="856625"/>
                <a:gridCol w="859300"/>
                <a:gridCol w="830500"/>
                <a:gridCol w="809800"/>
              </a:tblGrid>
              <a:tr h="1057750">
                <a:tc>
                  <a:txBody>
                    <a:bodyPr>
                      <a:noAutofit/>
                    </a:bodyPr>
                    <a:lstStyle/>
                    <a:p>
                      <a:pPr indent="0" lvl="0" marL="0" rtl="0" algn="l">
                        <a:spcBef>
                          <a:spcPts val="0"/>
                        </a:spcBef>
                        <a:spcAft>
                          <a:spcPts val="1600"/>
                        </a:spcAft>
                        <a:buNone/>
                      </a:pPr>
                      <a:r>
                        <a:t/>
                      </a:r>
                      <a:endParaRPr sz="1200">
                        <a:solidFill>
                          <a:srgbClr val="222222"/>
                        </a:solidFill>
                        <a:latin typeface="Quicksand Medium"/>
                        <a:ea typeface="Quicksand Medium"/>
                        <a:cs typeface="Quicksand Medium"/>
                        <a:sym typeface="Quicksand Medium"/>
                      </a:endParaRPr>
                    </a:p>
                  </a:txBody>
                  <a:tcPr marT="91425" marB="91425" marR="91425" marL="91425">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1600"/>
                        </a:spcAft>
                        <a:buNone/>
                      </a:pPr>
                      <a:r>
                        <a:t/>
                      </a:r>
                      <a:endParaRPr sz="1200">
                        <a:solidFill>
                          <a:srgbClr val="222222"/>
                        </a:solidFill>
                        <a:latin typeface="Quicksand Medium"/>
                        <a:ea typeface="Quicksand Medium"/>
                        <a:cs typeface="Quicksand Medium"/>
                        <a:sym typeface="Quicksand Medium"/>
                      </a:endParaRPr>
                    </a:p>
                  </a:txBody>
                  <a:tcPr marT="91425" marB="91425" marR="91425" marL="91425">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28575">
                      <a:solidFill>
                        <a:schemeClr val="dk2"/>
                      </a:solidFill>
                      <a:prstDash val="solid"/>
                      <a:round/>
                      <a:headEnd len="sm" w="sm" type="none"/>
                      <a:tailEnd len="sm" w="sm" type="none"/>
                    </a:lnB>
                  </a:tcPr>
                </a:tc>
              </a:tr>
              <a:tr h="621950">
                <a:tc>
                  <a:txBody>
                    <a:bodyPr>
                      <a:noAutofit/>
                    </a:bodyPr>
                    <a:lstStyle/>
                    <a:p>
                      <a:pPr indent="0" lvl="0" marL="0" rtl="0" algn="l">
                        <a:spcBef>
                          <a:spcPts val="0"/>
                        </a:spcBef>
                        <a:spcAft>
                          <a:spcPts val="0"/>
                        </a:spcAft>
                        <a:buNone/>
                      </a:pPr>
                      <a:r>
                        <a:rPr b="1" lang="en">
                          <a:solidFill>
                            <a:schemeClr val="dk2"/>
                          </a:solidFill>
                          <a:latin typeface="Quicksand"/>
                          <a:ea typeface="Quicksand"/>
                          <a:cs typeface="Quicksand"/>
                          <a:sym typeface="Quicksand"/>
                        </a:rPr>
                        <a:t>Practice Speaking</a:t>
                      </a:r>
                      <a:endParaRPr b="1">
                        <a:solidFill>
                          <a:schemeClr val="dk2"/>
                        </a:solidFill>
                        <a:latin typeface="Quicksand"/>
                        <a:ea typeface="Quicksand"/>
                        <a:cs typeface="Quicksand"/>
                        <a:sym typeface="Quicksand"/>
                      </a:endParaRPr>
                    </a:p>
                  </a:txBody>
                  <a:tcPr marT="91425" marB="91425" marR="91425" marL="91425" anchor="ctr">
                    <a:lnL cap="flat" cmpd="sng" w="19050">
                      <a:solidFill>
                        <a:srgbClr val="9E9E9E">
                          <a:alpha val="0"/>
                        </a:srgbClr>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chemeClr val="dk2"/>
                      </a:solidFill>
                      <a:prstDash val="solid"/>
                      <a:round/>
                      <a:headEnd len="sm" w="sm" type="none"/>
                      <a:tailEnd len="sm" w="sm" type="none"/>
                    </a:lnL>
                    <a:lnR cap="flat" cmpd="sng" w="19050">
                      <a:solidFill>
                        <a:srgbClr val="9E9E9E"/>
                      </a:solidFill>
                      <a:prstDash val="solid"/>
                      <a:round/>
                      <a:headEnd len="sm" w="sm" type="none"/>
                      <a:tailEnd len="sm" w="sm" type="none"/>
                    </a:lnR>
                    <a:lnT cap="flat" cmpd="sng" w="28575">
                      <a:solidFill>
                        <a:schemeClr val="dk2"/>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28575">
                      <a:solidFill>
                        <a:schemeClr val="dk2"/>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28575">
                      <a:solidFill>
                        <a:schemeClr val="dk2"/>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28575">
                      <a:solidFill>
                        <a:schemeClr val="dk2"/>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28575">
                      <a:solidFill>
                        <a:schemeClr val="dk2"/>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28575">
                      <a:solidFill>
                        <a:schemeClr val="dk2"/>
                      </a:solidFill>
                      <a:prstDash val="solid"/>
                      <a:round/>
                      <a:headEnd len="sm" w="sm" type="none"/>
                      <a:tailEnd len="sm" w="sm" type="none"/>
                    </a:lnT>
                    <a:lnB cap="flat" cmpd="sng" w="19050">
                      <a:solidFill>
                        <a:srgbClr val="9E9E9E"/>
                      </a:solidFill>
                      <a:prstDash val="solid"/>
                      <a:round/>
                      <a:headEnd len="sm" w="sm" type="none"/>
                      <a:tailEnd len="sm" w="sm" type="none"/>
                    </a:lnB>
                  </a:tcPr>
                </a:tc>
              </a:tr>
              <a:tr h="625675">
                <a:tc>
                  <a:txBody>
                    <a:bodyPr>
                      <a:noAutofit/>
                    </a:bodyPr>
                    <a:lstStyle/>
                    <a:p>
                      <a:pPr indent="0" lvl="0" marL="0" rtl="0" algn="l">
                        <a:spcBef>
                          <a:spcPts val="0"/>
                        </a:spcBef>
                        <a:spcAft>
                          <a:spcPts val="0"/>
                        </a:spcAft>
                        <a:buNone/>
                      </a:pPr>
                      <a:r>
                        <a:rPr b="1" lang="en">
                          <a:solidFill>
                            <a:schemeClr val="dk2"/>
                          </a:solidFill>
                          <a:latin typeface="Quicksand"/>
                          <a:ea typeface="Quicksand"/>
                          <a:cs typeface="Quicksand"/>
                          <a:sym typeface="Quicksand"/>
                        </a:rPr>
                        <a:t>Real-Time Feedback</a:t>
                      </a:r>
                      <a:endParaRPr b="1">
                        <a:solidFill>
                          <a:schemeClr val="dk2"/>
                        </a:solidFill>
                        <a:latin typeface="Quicksand"/>
                        <a:ea typeface="Quicksand"/>
                        <a:cs typeface="Quicksand"/>
                        <a:sym typeface="Quicksand"/>
                      </a:endParaRPr>
                    </a:p>
                  </a:txBody>
                  <a:tcPr marT="91425" marB="91425" marR="91425" marL="91425" anchor="ctr">
                    <a:lnL cap="flat" cmpd="sng" w="19050">
                      <a:solidFill>
                        <a:srgbClr val="9E9E9E">
                          <a:alpha val="0"/>
                        </a:srgbClr>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chemeClr val="dk2"/>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84050">
                <a:tc>
                  <a:txBody>
                    <a:bodyPr>
                      <a:noAutofit/>
                    </a:bodyPr>
                    <a:lstStyle/>
                    <a:p>
                      <a:pPr indent="0" lvl="0" marL="0" rtl="0" algn="l">
                        <a:spcBef>
                          <a:spcPts val="0"/>
                        </a:spcBef>
                        <a:spcAft>
                          <a:spcPts val="0"/>
                        </a:spcAft>
                        <a:buNone/>
                      </a:pPr>
                      <a:r>
                        <a:rPr b="1" lang="en">
                          <a:solidFill>
                            <a:schemeClr val="dk2"/>
                          </a:solidFill>
                          <a:latin typeface="Quicksand"/>
                          <a:ea typeface="Quicksand"/>
                          <a:cs typeface="Quicksand"/>
                          <a:sym typeface="Quicksand"/>
                        </a:rPr>
                        <a:t>Accessible</a:t>
                      </a:r>
                      <a:endParaRPr b="1">
                        <a:solidFill>
                          <a:schemeClr val="dk2"/>
                        </a:solidFill>
                        <a:latin typeface="Quicksand"/>
                        <a:ea typeface="Quicksand"/>
                        <a:cs typeface="Quicksand"/>
                        <a:sym typeface="Quicksand"/>
                      </a:endParaRPr>
                    </a:p>
                  </a:txBody>
                  <a:tcPr marT="91425" marB="91425" marR="91425" marL="91425" anchor="ctr">
                    <a:lnL cap="flat" cmpd="sng" w="19050">
                      <a:solidFill>
                        <a:srgbClr val="9E9E9E">
                          <a:alpha val="0"/>
                        </a:srgbClr>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chemeClr val="dk2"/>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93775">
                <a:tc>
                  <a:txBody>
                    <a:bodyPr>
                      <a:noAutofit/>
                    </a:bodyPr>
                    <a:lstStyle/>
                    <a:p>
                      <a:pPr indent="0" lvl="0" marL="0" rtl="0" algn="l">
                        <a:spcBef>
                          <a:spcPts val="0"/>
                        </a:spcBef>
                        <a:spcAft>
                          <a:spcPts val="0"/>
                        </a:spcAft>
                        <a:buNone/>
                      </a:pPr>
                      <a:r>
                        <a:rPr b="1" lang="en">
                          <a:solidFill>
                            <a:schemeClr val="dk2"/>
                          </a:solidFill>
                          <a:latin typeface="Quicksand"/>
                          <a:ea typeface="Quicksand"/>
                          <a:cs typeface="Quicksand"/>
                          <a:sym typeface="Quicksand"/>
                        </a:rPr>
                        <a:t>Practical Modules</a:t>
                      </a:r>
                      <a:endParaRPr b="1">
                        <a:solidFill>
                          <a:schemeClr val="dk2"/>
                        </a:solidFill>
                        <a:latin typeface="Quicksand"/>
                        <a:ea typeface="Quicksand"/>
                        <a:cs typeface="Quicksand"/>
                        <a:sym typeface="Quicksand"/>
                      </a:endParaRPr>
                    </a:p>
                  </a:txBody>
                  <a:tcPr marT="91425" marB="91425" marR="91425" marL="91425" anchor="ctr">
                    <a:lnL cap="flat" cmpd="sng" w="19050">
                      <a:solidFill>
                        <a:srgbClr val="9E9E9E">
                          <a:alpha val="0"/>
                        </a:srgbClr>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chemeClr val="dk2"/>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93775">
                <a:tc>
                  <a:txBody>
                    <a:bodyPr>
                      <a:noAutofit/>
                    </a:bodyPr>
                    <a:lstStyle/>
                    <a:p>
                      <a:pPr indent="0" lvl="0" marL="0" rtl="0" algn="l">
                        <a:spcBef>
                          <a:spcPts val="0"/>
                        </a:spcBef>
                        <a:spcAft>
                          <a:spcPts val="0"/>
                        </a:spcAft>
                        <a:buClr>
                          <a:schemeClr val="dk1"/>
                        </a:buClr>
                        <a:buSzPts val="1100"/>
                        <a:buFont typeface="Arial"/>
                        <a:buNone/>
                      </a:pPr>
                      <a:r>
                        <a:rPr b="1" lang="en">
                          <a:solidFill>
                            <a:schemeClr val="dk2"/>
                          </a:solidFill>
                          <a:latin typeface="Quicksand"/>
                          <a:ea typeface="Quicksand"/>
                          <a:cs typeface="Quicksand"/>
                          <a:sym typeface="Quicksand"/>
                        </a:rPr>
                        <a:t>Verbal &amp; Auditory </a:t>
                      </a:r>
                      <a:endParaRPr b="1">
                        <a:solidFill>
                          <a:schemeClr val="dk2"/>
                        </a:solidFill>
                        <a:latin typeface="Quicksand"/>
                        <a:ea typeface="Quicksand"/>
                        <a:cs typeface="Quicksand"/>
                        <a:sym typeface="Quicksand"/>
                      </a:endParaRPr>
                    </a:p>
                  </a:txBody>
                  <a:tcPr marT="91425" marB="91425" marR="91425" marL="91425" anchor="ctr">
                    <a:lnL cap="flat" cmpd="sng" w="19050">
                      <a:solidFill>
                        <a:srgbClr val="9E9E9E">
                          <a:alpha val="0"/>
                        </a:srgbClr>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chemeClr val="dk2"/>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alpha val="0"/>
                        </a:srgbClr>
                      </a:solidFill>
                      <a:prstDash val="solid"/>
                      <a:round/>
                      <a:headEnd len="sm" w="sm" type="none"/>
                      <a:tailEnd len="sm" w="sm" type="none"/>
                    </a:lnB>
                  </a:tcPr>
                </a:tc>
              </a:tr>
            </a:tbl>
          </a:graphicData>
        </a:graphic>
      </p:graphicFrame>
      <p:pic>
        <p:nvPicPr>
          <p:cNvPr id="183" name="Google Shape;183;p18"/>
          <p:cNvPicPr preferRelativeResize="0"/>
          <p:nvPr/>
        </p:nvPicPr>
        <p:blipFill>
          <a:blip r:embed="rId3">
            <a:alphaModFix/>
          </a:blip>
          <a:stretch>
            <a:fillRect/>
          </a:stretch>
        </p:blipFill>
        <p:spPr>
          <a:xfrm>
            <a:off x="3078023" y="881313"/>
            <a:ext cx="701349" cy="808598"/>
          </a:xfrm>
          <a:prstGeom prst="rect">
            <a:avLst/>
          </a:prstGeom>
          <a:noFill/>
          <a:ln>
            <a:noFill/>
          </a:ln>
        </p:spPr>
      </p:pic>
      <p:pic>
        <p:nvPicPr>
          <p:cNvPr id="184" name="Google Shape;184;p18"/>
          <p:cNvPicPr preferRelativeResize="0"/>
          <p:nvPr/>
        </p:nvPicPr>
        <p:blipFill rotWithShape="1">
          <a:blip r:embed="rId4">
            <a:alphaModFix/>
          </a:blip>
          <a:srcRect b="0" l="0" r="50017" t="0"/>
          <a:stretch/>
        </p:blipFill>
        <p:spPr>
          <a:xfrm>
            <a:off x="3923511" y="927150"/>
            <a:ext cx="687606" cy="686700"/>
          </a:xfrm>
          <a:prstGeom prst="rect">
            <a:avLst/>
          </a:prstGeom>
          <a:noFill/>
          <a:ln>
            <a:noFill/>
          </a:ln>
        </p:spPr>
      </p:pic>
      <p:pic>
        <p:nvPicPr>
          <p:cNvPr id="185" name="Google Shape;185;p18"/>
          <p:cNvPicPr preferRelativeResize="0"/>
          <p:nvPr/>
        </p:nvPicPr>
        <p:blipFill>
          <a:blip r:embed="rId5">
            <a:alphaModFix/>
          </a:blip>
          <a:stretch>
            <a:fillRect/>
          </a:stretch>
        </p:blipFill>
        <p:spPr>
          <a:xfrm>
            <a:off x="4725450" y="913525"/>
            <a:ext cx="701350" cy="701350"/>
          </a:xfrm>
          <a:prstGeom prst="rect">
            <a:avLst/>
          </a:prstGeom>
          <a:noFill/>
          <a:ln>
            <a:noFill/>
          </a:ln>
        </p:spPr>
      </p:pic>
      <p:pic>
        <p:nvPicPr>
          <p:cNvPr id="186" name="Google Shape;186;p18"/>
          <p:cNvPicPr preferRelativeResize="0"/>
          <p:nvPr/>
        </p:nvPicPr>
        <p:blipFill rotWithShape="1">
          <a:blip r:embed="rId6">
            <a:alphaModFix/>
          </a:blip>
          <a:srcRect b="17838" l="21128" r="21784" t="13659"/>
          <a:stretch/>
        </p:blipFill>
        <p:spPr>
          <a:xfrm>
            <a:off x="6493401" y="913525"/>
            <a:ext cx="701400" cy="701350"/>
          </a:xfrm>
          <a:prstGeom prst="rect">
            <a:avLst/>
          </a:prstGeom>
          <a:noFill/>
          <a:ln>
            <a:noFill/>
          </a:ln>
        </p:spPr>
      </p:pic>
      <p:pic>
        <p:nvPicPr>
          <p:cNvPr id="187" name="Google Shape;187;p18"/>
          <p:cNvPicPr preferRelativeResize="0"/>
          <p:nvPr/>
        </p:nvPicPr>
        <p:blipFill>
          <a:blip r:embed="rId7">
            <a:alphaModFix/>
          </a:blip>
          <a:stretch>
            <a:fillRect/>
          </a:stretch>
        </p:blipFill>
        <p:spPr>
          <a:xfrm>
            <a:off x="3215300" y="1814055"/>
            <a:ext cx="467530" cy="467530"/>
          </a:xfrm>
          <a:prstGeom prst="rect">
            <a:avLst/>
          </a:prstGeom>
          <a:noFill/>
          <a:ln>
            <a:noFill/>
          </a:ln>
        </p:spPr>
      </p:pic>
      <p:pic>
        <p:nvPicPr>
          <p:cNvPr id="188" name="Google Shape;188;p18"/>
          <p:cNvPicPr preferRelativeResize="0"/>
          <p:nvPr/>
        </p:nvPicPr>
        <p:blipFill>
          <a:blip r:embed="rId7">
            <a:alphaModFix/>
          </a:blip>
          <a:stretch>
            <a:fillRect/>
          </a:stretch>
        </p:blipFill>
        <p:spPr>
          <a:xfrm>
            <a:off x="3250775" y="4272733"/>
            <a:ext cx="467530" cy="467530"/>
          </a:xfrm>
          <a:prstGeom prst="rect">
            <a:avLst/>
          </a:prstGeom>
          <a:noFill/>
          <a:ln>
            <a:noFill/>
          </a:ln>
        </p:spPr>
      </p:pic>
      <p:pic>
        <p:nvPicPr>
          <p:cNvPr id="189" name="Google Shape;189;p18"/>
          <p:cNvPicPr preferRelativeResize="0"/>
          <p:nvPr/>
        </p:nvPicPr>
        <p:blipFill>
          <a:blip r:embed="rId7">
            <a:alphaModFix/>
          </a:blip>
          <a:stretch>
            <a:fillRect/>
          </a:stretch>
        </p:blipFill>
        <p:spPr>
          <a:xfrm>
            <a:off x="3194925" y="2474745"/>
            <a:ext cx="467530" cy="467530"/>
          </a:xfrm>
          <a:prstGeom prst="rect">
            <a:avLst/>
          </a:prstGeom>
          <a:noFill/>
          <a:ln>
            <a:noFill/>
          </a:ln>
        </p:spPr>
      </p:pic>
      <p:pic>
        <p:nvPicPr>
          <p:cNvPr id="190" name="Google Shape;190;p18"/>
          <p:cNvPicPr preferRelativeResize="0"/>
          <p:nvPr/>
        </p:nvPicPr>
        <p:blipFill>
          <a:blip r:embed="rId7">
            <a:alphaModFix/>
          </a:blip>
          <a:stretch>
            <a:fillRect/>
          </a:stretch>
        </p:blipFill>
        <p:spPr>
          <a:xfrm>
            <a:off x="3250763" y="3063283"/>
            <a:ext cx="467530" cy="467530"/>
          </a:xfrm>
          <a:prstGeom prst="rect">
            <a:avLst/>
          </a:prstGeom>
          <a:noFill/>
          <a:ln>
            <a:noFill/>
          </a:ln>
        </p:spPr>
      </p:pic>
      <p:pic>
        <p:nvPicPr>
          <p:cNvPr id="191" name="Google Shape;191;p18"/>
          <p:cNvPicPr preferRelativeResize="0"/>
          <p:nvPr/>
        </p:nvPicPr>
        <p:blipFill>
          <a:blip r:embed="rId7">
            <a:alphaModFix/>
          </a:blip>
          <a:stretch>
            <a:fillRect/>
          </a:stretch>
        </p:blipFill>
        <p:spPr>
          <a:xfrm>
            <a:off x="4947838" y="1814045"/>
            <a:ext cx="467530" cy="467530"/>
          </a:xfrm>
          <a:prstGeom prst="rect">
            <a:avLst/>
          </a:prstGeom>
          <a:noFill/>
          <a:ln>
            <a:noFill/>
          </a:ln>
        </p:spPr>
      </p:pic>
      <p:pic>
        <p:nvPicPr>
          <p:cNvPr id="192" name="Google Shape;192;p18"/>
          <p:cNvPicPr preferRelativeResize="0"/>
          <p:nvPr/>
        </p:nvPicPr>
        <p:blipFill>
          <a:blip r:embed="rId7">
            <a:alphaModFix/>
          </a:blip>
          <a:stretch>
            <a:fillRect/>
          </a:stretch>
        </p:blipFill>
        <p:spPr>
          <a:xfrm>
            <a:off x="4081563" y="1814045"/>
            <a:ext cx="467530" cy="467530"/>
          </a:xfrm>
          <a:prstGeom prst="rect">
            <a:avLst/>
          </a:prstGeom>
          <a:noFill/>
          <a:ln>
            <a:noFill/>
          </a:ln>
        </p:spPr>
      </p:pic>
      <p:pic>
        <p:nvPicPr>
          <p:cNvPr id="193" name="Google Shape;193;p18"/>
          <p:cNvPicPr preferRelativeResize="0"/>
          <p:nvPr/>
        </p:nvPicPr>
        <p:blipFill>
          <a:blip r:embed="rId7">
            <a:alphaModFix/>
          </a:blip>
          <a:stretch>
            <a:fillRect/>
          </a:stretch>
        </p:blipFill>
        <p:spPr>
          <a:xfrm>
            <a:off x="5758725" y="3668007"/>
            <a:ext cx="467530" cy="467530"/>
          </a:xfrm>
          <a:prstGeom prst="rect">
            <a:avLst/>
          </a:prstGeom>
          <a:noFill/>
          <a:ln>
            <a:noFill/>
          </a:ln>
        </p:spPr>
      </p:pic>
      <p:pic>
        <p:nvPicPr>
          <p:cNvPr id="194" name="Google Shape;194;p18"/>
          <p:cNvPicPr preferRelativeResize="0"/>
          <p:nvPr/>
        </p:nvPicPr>
        <p:blipFill>
          <a:blip r:embed="rId7">
            <a:alphaModFix/>
          </a:blip>
          <a:stretch>
            <a:fillRect/>
          </a:stretch>
        </p:blipFill>
        <p:spPr>
          <a:xfrm>
            <a:off x="6651075" y="2474745"/>
            <a:ext cx="467530" cy="467530"/>
          </a:xfrm>
          <a:prstGeom prst="rect">
            <a:avLst/>
          </a:prstGeom>
          <a:noFill/>
          <a:ln>
            <a:noFill/>
          </a:ln>
        </p:spPr>
      </p:pic>
      <p:pic>
        <p:nvPicPr>
          <p:cNvPr id="195" name="Google Shape;195;p18"/>
          <p:cNvPicPr preferRelativeResize="0"/>
          <p:nvPr/>
        </p:nvPicPr>
        <p:blipFill>
          <a:blip r:embed="rId7">
            <a:alphaModFix/>
          </a:blip>
          <a:stretch>
            <a:fillRect/>
          </a:stretch>
        </p:blipFill>
        <p:spPr>
          <a:xfrm>
            <a:off x="5708963" y="4272733"/>
            <a:ext cx="467530" cy="467530"/>
          </a:xfrm>
          <a:prstGeom prst="rect">
            <a:avLst/>
          </a:prstGeom>
          <a:noFill/>
          <a:ln>
            <a:noFill/>
          </a:ln>
        </p:spPr>
      </p:pic>
      <p:pic>
        <p:nvPicPr>
          <p:cNvPr id="196" name="Google Shape;196;p18"/>
          <p:cNvPicPr preferRelativeResize="0"/>
          <p:nvPr/>
        </p:nvPicPr>
        <p:blipFill>
          <a:blip r:embed="rId7">
            <a:alphaModFix/>
          </a:blip>
          <a:stretch>
            <a:fillRect/>
          </a:stretch>
        </p:blipFill>
        <p:spPr>
          <a:xfrm>
            <a:off x="5758713" y="2482645"/>
            <a:ext cx="467530" cy="467530"/>
          </a:xfrm>
          <a:prstGeom prst="rect">
            <a:avLst/>
          </a:prstGeom>
          <a:noFill/>
          <a:ln>
            <a:noFill/>
          </a:ln>
        </p:spPr>
      </p:pic>
      <p:pic>
        <p:nvPicPr>
          <p:cNvPr id="197" name="Google Shape;197;p18"/>
          <p:cNvPicPr preferRelativeResize="0"/>
          <p:nvPr/>
        </p:nvPicPr>
        <p:blipFill>
          <a:blip r:embed="rId8">
            <a:alphaModFix/>
          </a:blip>
          <a:stretch>
            <a:fillRect/>
          </a:stretch>
        </p:blipFill>
        <p:spPr>
          <a:xfrm>
            <a:off x="7318600" y="928563"/>
            <a:ext cx="701350" cy="701350"/>
          </a:xfrm>
          <a:prstGeom prst="rect">
            <a:avLst/>
          </a:prstGeom>
          <a:noFill/>
          <a:ln>
            <a:noFill/>
          </a:ln>
        </p:spPr>
      </p:pic>
      <p:pic>
        <p:nvPicPr>
          <p:cNvPr id="198" name="Google Shape;198;p18"/>
          <p:cNvPicPr preferRelativeResize="0"/>
          <p:nvPr/>
        </p:nvPicPr>
        <p:blipFill rotWithShape="1">
          <a:blip r:embed="rId9">
            <a:alphaModFix/>
          </a:blip>
          <a:srcRect b="1718" l="2042" r="2052" t="1728"/>
          <a:stretch/>
        </p:blipFill>
        <p:spPr>
          <a:xfrm>
            <a:off x="5591988" y="911109"/>
            <a:ext cx="701400" cy="706200"/>
          </a:xfrm>
          <a:prstGeom prst="roundRect">
            <a:avLst>
              <a:gd fmla="val 16667" name="adj"/>
            </a:avLst>
          </a:prstGeom>
          <a:noFill/>
          <a:ln>
            <a:noFill/>
          </a:ln>
        </p:spPr>
      </p:pic>
      <p:pic>
        <p:nvPicPr>
          <p:cNvPr id="199" name="Google Shape;199;p18"/>
          <p:cNvPicPr preferRelativeResize="0"/>
          <p:nvPr/>
        </p:nvPicPr>
        <p:blipFill>
          <a:blip r:embed="rId7">
            <a:alphaModFix/>
          </a:blip>
          <a:stretch>
            <a:fillRect/>
          </a:stretch>
        </p:blipFill>
        <p:spPr>
          <a:xfrm>
            <a:off x="3194925" y="3668007"/>
            <a:ext cx="467530" cy="467530"/>
          </a:xfrm>
          <a:prstGeom prst="rect">
            <a:avLst/>
          </a:prstGeom>
          <a:noFill/>
          <a:ln>
            <a:noFill/>
          </a:ln>
        </p:spPr>
      </p:pic>
      <p:pic>
        <p:nvPicPr>
          <p:cNvPr id="200" name="Google Shape;200;p18"/>
          <p:cNvPicPr preferRelativeResize="0"/>
          <p:nvPr/>
        </p:nvPicPr>
        <p:blipFill>
          <a:blip r:embed="rId7">
            <a:alphaModFix/>
          </a:blip>
          <a:stretch>
            <a:fillRect/>
          </a:stretch>
        </p:blipFill>
        <p:spPr>
          <a:xfrm>
            <a:off x="5814113" y="1774157"/>
            <a:ext cx="467530" cy="467530"/>
          </a:xfrm>
          <a:prstGeom prst="rect">
            <a:avLst/>
          </a:prstGeom>
          <a:noFill/>
          <a:ln>
            <a:noFill/>
          </a:ln>
        </p:spPr>
      </p:pic>
      <p:pic>
        <p:nvPicPr>
          <p:cNvPr id="201" name="Google Shape;201;p18"/>
          <p:cNvPicPr preferRelativeResize="0"/>
          <p:nvPr/>
        </p:nvPicPr>
        <p:blipFill>
          <a:blip r:embed="rId7">
            <a:alphaModFix/>
          </a:blip>
          <a:stretch>
            <a:fillRect/>
          </a:stretch>
        </p:blipFill>
        <p:spPr>
          <a:xfrm>
            <a:off x="6610325" y="3038470"/>
            <a:ext cx="467530" cy="467530"/>
          </a:xfrm>
          <a:prstGeom prst="rect">
            <a:avLst/>
          </a:prstGeom>
          <a:noFill/>
          <a:ln>
            <a:noFill/>
          </a:ln>
        </p:spPr>
      </p:pic>
      <p:pic>
        <p:nvPicPr>
          <p:cNvPr id="202" name="Google Shape;202;p18"/>
          <p:cNvPicPr preferRelativeResize="0"/>
          <p:nvPr/>
        </p:nvPicPr>
        <p:blipFill>
          <a:blip r:embed="rId7">
            <a:alphaModFix/>
          </a:blip>
          <a:stretch>
            <a:fillRect/>
          </a:stretch>
        </p:blipFill>
        <p:spPr>
          <a:xfrm>
            <a:off x="7400025" y="1814045"/>
            <a:ext cx="467530" cy="467530"/>
          </a:xfrm>
          <a:prstGeom prst="rect">
            <a:avLst/>
          </a:prstGeom>
          <a:noFill/>
          <a:ln>
            <a:noFill/>
          </a:ln>
        </p:spPr>
      </p:pic>
      <p:pic>
        <p:nvPicPr>
          <p:cNvPr id="203" name="Google Shape;203;p18"/>
          <p:cNvPicPr preferRelativeResize="0"/>
          <p:nvPr/>
        </p:nvPicPr>
        <p:blipFill>
          <a:blip r:embed="rId7">
            <a:alphaModFix/>
          </a:blip>
          <a:stretch>
            <a:fillRect/>
          </a:stretch>
        </p:blipFill>
        <p:spPr>
          <a:xfrm>
            <a:off x="7400025" y="2494520"/>
            <a:ext cx="467530" cy="467530"/>
          </a:xfrm>
          <a:prstGeom prst="rect">
            <a:avLst/>
          </a:prstGeom>
          <a:noFill/>
          <a:ln>
            <a:noFill/>
          </a:ln>
        </p:spPr>
      </p:pic>
      <p:pic>
        <p:nvPicPr>
          <p:cNvPr id="204" name="Google Shape;204;p18"/>
          <p:cNvPicPr preferRelativeResize="0"/>
          <p:nvPr/>
        </p:nvPicPr>
        <p:blipFill>
          <a:blip r:embed="rId7">
            <a:alphaModFix/>
          </a:blip>
          <a:stretch>
            <a:fillRect/>
          </a:stretch>
        </p:blipFill>
        <p:spPr>
          <a:xfrm>
            <a:off x="7400025" y="4262895"/>
            <a:ext cx="467530" cy="467530"/>
          </a:xfrm>
          <a:prstGeom prst="rect">
            <a:avLst/>
          </a:prstGeom>
          <a:noFill/>
          <a:ln>
            <a:noFill/>
          </a:ln>
        </p:spPr>
      </p:pic>
      <p:pic>
        <p:nvPicPr>
          <p:cNvPr id="205" name="Google Shape;205;p18"/>
          <p:cNvPicPr preferRelativeResize="0"/>
          <p:nvPr/>
        </p:nvPicPr>
        <p:blipFill>
          <a:blip r:embed="rId7">
            <a:alphaModFix/>
          </a:blip>
          <a:stretch>
            <a:fillRect/>
          </a:stretch>
        </p:blipFill>
        <p:spPr>
          <a:xfrm>
            <a:off x="7400025" y="3038470"/>
            <a:ext cx="467530" cy="467530"/>
          </a:xfrm>
          <a:prstGeom prst="rect">
            <a:avLst/>
          </a:prstGeom>
          <a:noFill/>
          <a:ln>
            <a:noFill/>
          </a:ln>
        </p:spPr>
      </p:pic>
      <p:pic>
        <p:nvPicPr>
          <p:cNvPr id="206" name="Google Shape;206;p18"/>
          <p:cNvPicPr preferRelativeResize="0"/>
          <p:nvPr/>
        </p:nvPicPr>
        <p:blipFill>
          <a:blip r:embed="rId7">
            <a:alphaModFix/>
          </a:blip>
          <a:stretch>
            <a:fillRect/>
          </a:stretch>
        </p:blipFill>
        <p:spPr>
          <a:xfrm>
            <a:off x="4084663" y="4272733"/>
            <a:ext cx="467530" cy="467530"/>
          </a:xfrm>
          <a:prstGeom prst="rect">
            <a:avLst/>
          </a:prstGeom>
          <a:noFill/>
          <a:ln>
            <a:noFill/>
          </a:ln>
        </p:spPr>
      </p:pic>
      <p:pic>
        <p:nvPicPr>
          <p:cNvPr id="207" name="Google Shape;207;p18"/>
          <p:cNvPicPr preferRelativeResize="0"/>
          <p:nvPr/>
        </p:nvPicPr>
        <p:blipFill>
          <a:blip r:embed="rId7">
            <a:alphaModFix/>
          </a:blip>
          <a:stretch>
            <a:fillRect/>
          </a:stretch>
        </p:blipFill>
        <p:spPr>
          <a:xfrm>
            <a:off x="4896813" y="4272733"/>
            <a:ext cx="467530" cy="4675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19"/>
          <p:cNvSpPr txBox="1"/>
          <p:nvPr>
            <p:ph type="title"/>
          </p:nvPr>
        </p:nvSpPr>
        <p:spPr>
          <a:xfrm>
            <a:off x="235500" y="217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B2B Connections</a:t>
            </a:r>
            <a:endParaRPr/>
          </a:p>
        </p:txBody>
      </p:sp>
      <p:pic>
        <p:nvPicPr>
          <p:cNvPr id="213" name="Google Shape;213;p19"/>
          <p:cNvPicPr preferRelativeResize="0"/>
          <p:nvPr/>
        </p:nvPicPr>
        <p:blipFill rotWithShape="1">
          <a:blip r:embed="rId3">
            <a:alphaModFix/>
          </a:blip>
          <a:srcRect b="4091" l="2150" r="63489" t="9776"/>
          <a:stretch/>
        </p:blipFill>
        <p:spPr>
          <a:xfrm>
            <a:off x="613000" y="1224550"/>
            <a:ext cx="1612800" cy="1647300"/>
          </a:xfrm>
          <a:prstGeom prst="ellipse">
            <a:avLst/>
          </a:prstGeom>
          <a:noFill/>
          <a:ln>
            <a:noFill/>
          </a:ln>
        </p:spPr>
      </p:pic>
      <p:pic>
        <p:nvPicPr>
          <p:cNvPr id="214" name="Google Shape;214;p19"/>
          <p:cNvPicPr preferRelativeResize="0"/>
          <p:nvPr/>
        </p:nvPicPr>
        <p:blipFill>
          <a:blip r:embed="rId4">
            <a:alphaModFix/>
          </a:blip>
          <a:stretch>
            <a:fillRect/>
          </a:stretch>
        </p:blipFill>
        <p:spPr>
          <a:xfrm>
            <a:off x="2502800" y="1175500"/>
            <a:ext cx="2327400" cy="1745400"/>
          </a:xfrm>
          <a:prstGeom prst="roundRect">
            <a:avLst>
              <a:gd fmla="val 16667" name="adj"/>
            </a:avLst>
          </a:prstGeom>
          <a:noFill/>
          <a:ln>
            <a:noFill/>
          </a:ln>
        </p:spPr>
      </p:pic>
      <p:sp>
        <p:nvSpPr>
          <p:cNvPr id="215" name="Google Shape;215;p19"/>
          <p:cNvSpPr txBox="1"/>
          <p:nvPr/>
        </p:nvSpPr>
        <p:spPr>
          <a:xfrm>
            <a:off x="5107200" y="1278500"/>
            <a:ext cx="3648900" cy="2540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800">
                <a:solidFill>
                  <a:srgbClr val="666666"/>
                </a:solidFill>
                <a:latin typeface="Quicksand"/>
                <a:ea typeface="Quicksand"/>
                <a:cs typeface="Quicksand"/>
                <a:sym typeface="Quicksand"/>
              </a:rPr>
              <a:t>B2B</a:t>
            </a:r>
            <a:endParaRPr b="1" sz="1800">
              <a:solidFill>
                <a:srgbClr val="666666"/>
              </a:solidFill>
              <a:latin typeface="Quicksand"/>
              <a:ea typeface="Quicksand"/>
              <a:cs typeface="Quicksand"/>
              <a:sym typeface="Quicksand"/>
            </a:endParaRPr>
          </a:p>
          <a:p>
            <a:pPr indent="0" lvl="0" marL="0" marR="0" rtl="0" algn="ctr">
              <a:lnSpc>
                <a:spcPct val="100000"/>
              </a:lnSpc>
              <a:spcBef>
                <a:spcPts val="1600"/>
              </a:spcBef>
              <a:spcAft>
                <a:spcPts val="0"/>
              </a:spcAft>
              <a:buNone/>
            </a:pPr>
            <a:r>
              <a:rPr b="1" lang="en" sz="1800">
                <a:solidFill>
                  <a:srgbClr val="666666"/>
                </a:solidFill>
                <a:latin typeface="Quicksand"/>
                <a:ea typeface="Quicksand"/>
                <a:cs typeface="Quicksand"/>
                <a:sym typeface="Quicksand"/>
              </a:rPr>
              <a:t>Organizations providing instruction in English as a second language </a:t>
            </a:r>
            <a:endParaRPr b="1" sz="1800">
              <a:solidFill>
                <a:srgbClr val="666666"/>
              </a:solidFill>
              <a:latin typeface="Quicksand"/>
              <a:ea typeface="Quicksand"/>
              <a:cs typeface="Quicksand"/>
              <a:sym typeface="Quicksand"/>
            </a:endParaRPr>
          </a:p>
          <a:p>
            <a:pPr indent="0" lvl="0" marL="0" rtl="0" algn="ctr">
              <a:spcBef>
                <a:spcPts val="1600"/>
              </a:spcBef>
              <a:spcAft>
                <a:spcPts val="0"/>
              </a:spcAft>
              <a:buNone/>
            </a:pPr>
            <a:r>
              <a:rPr lang="en" sz="1800">
                <a:solidFill>
                  <a:srgbClr val="666666"/>
                </a:solidFill>
                <a:latin typeface="Quicksand Light"/>
                <a:ea typeface="Quicksand Light"/>
                <a:cs typeface="Quicksand Light"/>
                <a:sym typeface="Quicksand Light"/>
              </a:rPr>
              <a:t>(Eg. community colleges, private institutes, adult schools) </a:t>
            </a:r>
            <a:endParaRPr sz="1800">
              <a:solidFill>
                <a:srgbClr val="666666"/>
              </a:solidFill>
              <a:latin typeface="Quicksand Light"/>
              <a:ea typeface="Quicksand Light"/>
              <a:cs typeface="Quicksand Light"/>
              <a:sym typeface="Quicksand Light"/>
            </a:endParaRPr>
          </a:p>
        </p:txBody>
      </p:sp>
      <p:pic>
        <p:nvPicPr>
          <p:cNvPr id="216" name="Google Shape;216;p19"/>
          <p:cNvPicPr preferRelativeResize="0"/>
          <p:nvPr/>
        </p:nvPicPr>
        <p:blipFill>
          <a:blip r:embed="rId5">
            <a:alphaModFix/>
          </a:blip>
          <a:stretch>
            <a:fillRect/>
          </a:stretch>
        </p:blipFill>
        <p:spPr>
          <a:xfrm>
            <a:off x="954600" y="3096875"/>
            <a:ext cx="3311850" cy="1032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0"/>
          <p:cNvSpPr txBox="1"/>
          <p:nvPr>
            <p:ph type="title"/>
          </p:nvPr>
        </p:nvSpPr>
        <p:spPr>
          <a:xfrm>
            <a:off x="235500" y="217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Model</a:t>
            </a:r>
            <a:endParaRPr/>
          </a:p>
        </p:txBody>
      </p:sp>
      <p:sp>
        <p:nvSpPr>
          <p:cNvPr id="222" name="Google Shape;222;p20"/>
          <p:cNvSpPr txBox="1"/>
          <p:nvPr/>
        </p:nvSpPr>
        <p:spPr>
          <a:xfrm>
            <a:off x="-48075" y="2114700"/>
            <a:ext cx="9192300" cy="12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chemeClr val="dk2"/>
                </a:solidFill>
                <a:latin typeface="Quicksand"/>
                <a:ea typeface="Quicksand"/>
                <a:cs typeface="Quicksand"/>
                <a:sym typeface="Quicksand"/>
              </a:rPr>
              <a:t>$675  x  15  x  1,462  </a:t>
            </a:r>
            <a:endParaRPr sz="6000">
              <a:solidFill>
                <a:schemeClr val="dk2"/>
              </a:solidFill>
              <a:latin typeface="Quicksand"/>
              <a:ea typeface="Quicksand"/>
              <a:cs typeface="Quicksand"/>
              <a:sym typeface="Quicksand"/>
            </a:endParaRPr>
          </a:p>
          <a:p>
            <a:pPr indent="0" lvl="0" marL="0" rtl="0" algn="ctr">
              <a:spcBef>
                <a:spcPts val="0"/>
              </a:spcBef>
              <a:spcAft>
                <a:spcPts val="0"/>
              </a:spcAft>
              <a:buNone/>
            </a:pPr>
            <a:r>
              <a:t/>
            </a:r>
            <a:endParaRPr sz="1800">
              <a:solidFill>
                <a:srgbClr val="FF6767"/>
              </a:solidFill>
              <a:latin typeface="Quicksand"/>
              <a:ea typeface="Quicksand"/>
              <a:cs typeface="Quicksand"/>
              <a:sym typeface="Quicksand"/>
            </a:endParaRPr>
          </a:p>
          <a:p>
            <a:pPr indent="0" lvl="0" marL="0" rtl="0" algn="ctr">
              <a:spcBef>
                <a:spcPts val="0"/>
              </a:spcBef>
              <a:spcAft>
                <a:spcPts val="0"/>
              </a:spcAft>
              <a:buNone/>
            </a:pPr>
            <a:r>
              <a:rPr lang="en" sz="6000">
                <a:solidFill>
                  <a:srgbClr val="FF6767"/>
                </a:solidFill>
                <a:latin typeface="Quicksand"/>
                <a:ea typeface="Quicksand"/>
                <a:cs typeface="Quicksand"/>
                <a:sym typeface="Quicksand"/>
              </a:rPr>
              <a:t>= </a:t>
            </a:r>
            <a:r>
              <a:rPr lang="en" sz="6000">
                <a:solidFill>
                  <a:srgbClr val="FF6767"/>
                </a:solidFill>
                <a:latin typeface="Quicksand Medium"/>
                <a:ea typeface="Quicksand Medium"/>
                <a:cs typeface="Quicksand Medium"/>
                <a:sym typeface="Quicksand Medium"/>
              </a:rPr>
              <a:t>$15 Million</a:t>
            </a:r>
            <a:endParaRPr sz="6000">
              <a:solidFill>
                <a:srgbClr val="FF6767"/>
              </a:solidFill>
              <a:latin typeface="Quicksand Medium"/>
              <a:ea typeface="Quicksand Medium"/>
              <a:cs typeface="Quicksand Medium"/>
              <a:sym typeface="Quicksand Medium"/>
            </a:endParaRPr>
          </a:p>
        </p:txBody>
      </p:sp>
      <p:sp>
        <p:nvSpPr>
          <p:cNvPr id="223" name="Google Shape;223;p20"/>
          <p:cNvSpPr txBox="1"/>
          <p:nvPr/>
        </p:nvSpPr>
        <p:spPr>
          <a:xfrm>
            <a:off x="1239025" y="1389600"/>
            <a:ext cx="20076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lang="en" sz="2200">
                <a:solidFill>
                  <a:schemeClr val="dk2"/>
                </a:solidFill>
                <a:latin typeface="Quicksand"/>
                <a:ea typeface="Quicksand"/>
                <a:cs typeface="Quicksand"/>
                <a:sym typeface="Quicksand"/>
              </a:rPr>
              <a:t>6-month Access</a:t>
            </a:r>
            <a:endParaRPr sz="2200">
              <a:latin typeface="Quicksand"/>
              <a:ea typeface="Quicksand"/>
              <a:cs typeface="Quicksand"/>
              <a:sym typeface="Quicksand"/>
            </a:endParaRPr>
          </a:p>
        </p:txBody>
      </p:sp>
      <p:sp>
        <p:nvSpPr>
          <p:cNvPr id="224" name="Google Shape;224;p20"/>
          <p:cNvSpPr txBox="1"/>
          <p:nvPr/>
        </p:nvSpPr>
        <p:spPr>
          <a:xfrm>
            <a:off x="3552375" y="1281450"/>
            <a:ext cx="20076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lang="en" sz="2200">
                <a:solidFill>
                  <a:schemeClr val="dk2"/>
                </a:solidFill>
                <a:latin typeface="Quicksand"/>
                <a:ea typeface="Quicksand"/>
                <a:cs typeface="Quicksand"/>
                <a:sym typeface="Quicksand"/>
              </a:rPr>
              <a:t>ESL Classrooms per College</a:t>
            </a:r>
            <a:endParaRPr sz="2200">
              <a:latin typeface="Quicksand"/>
              <a:ea typeface="Quicksand"/>
              <a:cs typeface="Quicksand"/>
              <a:sym typeface="Quicksand"/>
            </a:endParaRPr>
          </a:p>
        </p:txBody>
      </p:sp>
      <p:sp>
        <p:nvSpPr>
          <p:cNvPr id="225" name="Google Shape;225;p20"/>
          <p:cNvSpPr txBox="1"/>
          <p:nvPr/>
        </p:nvSpPr>
        <p:spPr>
          <a:xfrm>
            <a:off x="5984875" y="840750"/>
            <a:ext cx="1890600" cy="14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lang="en" sz="2200">
                <a:solidFill>
                  <a:schemeClr val="dk2"/>
                </a:solidFill>
                <a:latin typeface="Quicksand"/>
                <a:ea typeface="Quicksand"/>
                <a:cs typeface="Quicksand"/>
                <a:sym typeface="Quicksand"/>
              </a:rPr>
              <a:t>U.S. Colleges/ Institutions</a:t>
            </a:r>
            <a:endParaRPr sz="2200">
              <a:solidFill>
                <a:schemeClr val="dk1"/>
              </a:solidFill>
              <a:latin typeface="Quicksand"/>
              <a:ea typeface="Quicksand"/>
              <a:cs typeface="Quicksand"/>
              <a:sym typeface="Quicksand"/>
            </a:endParaRPr>
          </a:p>
        </p:txBody>
      </p:sp>
      <p:sp>
        <p:nvSpPr>
          <p:cNvPr id="226" name="Google Shape;226;p20"/>
          <p:cNvSpPr/>
          <p:nvPr/>
        </p:nvSpPr>
        <p:spPr>
          <a:xfrm rot="5400000">
            <a:off x="2188675" y="1209775"/>
            <a:ext cx="108300" cy="18114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rot="5400000">
            <a:off x="4505800" y="1473325"/>
            <a:ext cx="121800" cy="12978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rot="5400000">
            <a:off x="6894575" y="1209775"/>
            <a:ext cx="108300" cy="18114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1"/>
          <p:cNvSpPr txBox="1"/>
          <p:nvPr>
            <p:ph type="title"/>
          </p:nvPr>
        </p:nvSpPr>
        <p:spPr>
          <a:xfrm>
            <a:off x="235500" y="217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 </a:t>
            </a:r>
            <a:endParaRPr/>
          </a:p>
        </p:txBody>
      </p:sp>
      <p:sp>
        <p:nvSpPr>
          <p:cNvPr id="234" name="Google Shape;234;p21"/>
          <p:cNvSpPr txBox="1"/>
          <p:nvPr>
            <p:ph idx="1" type="body"/>
          </p:nvPr>
        </p:nvSpPr>
        <p:spPr>
          <a:xfrm>
            <a:off x="311700" y="1427863"/>
            <a:ext cx="8520600" cy="3416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rgbClr val="56D1CE"/>
                </a:solidFill>
                <a:latin typeface="Quicksand"/>
                <a:ea typeface="Quicksand"/>
                <a:cs typeface="Quicksand"/>
                <a:sym typeface="Quicksand"/>
              </a:rPr>
              <a:t>1000 dollars in </a:t>
            </a:r>
            <a:r>
              <a:rPr b="1" lang="en" sz="2800">
                <a:solidFill>
                  <a:srgbClr val="56D1CE"/>
                </a:solidFill>
                <a:latin typeface="Quicksand"/>
                <a:ea typeface="Quicksand"/>
                <a:cs typeface="Quicksand"/>
                <a:sym typeface="Quicksand"/>
              </a:rPr>
              <a:t>funding</a:t>
            </a:r>
            <a:r>
              <a:rPr b="1" lang="en" sz="2800">
                <a:solidFill>
                  <a:srgbClr val="FF6767"/>
                </a:solidFill>
                <a:latin typeface="Quicksand"/>
                <a:ea typeface="Quicksand"/>
                <a:cs typeface="Quicksand"/>
                <a:sym typeface="Quicksand"/>
              </a:rPr>
              <a:t> </a:t>
            </a:r>
            <a:r>
              <a:rPr lang="en" sz="2800">
                <a:latin typeface="Quicksand"/>
                <a:ea typeface="Quicksand"/>
                <a:cs typeface="Quicksand"/>
                <a:sym typeface="Quicksand"/>
              </a:rPr>
              <a:t>from C</a:t>
            </a:r>
            <a:r>
              <a:rPr lang="en" sz="2800">
                <a:latin typeface="Quicksand"/>
                <a:ea typeface="Quicksand"/>
                <a:cs typeface="Quicksand"/>
                <a:sym typeface="Quicksand"/>
              </a:rPr>
              <a:t>al Hacks</a:t>
            </a:r>
            <a:endParaRPr sz="2800">
              <a:latin typeface="Quicksand"/>
              <a:ea typeface="Quicksand"/>
              <a:cs typeface="Quicksand"/>
              <a:sym typeface="Quicksand"/>
            </a:endParaRPr>
          </a:p>
          <a:p>
            <a:pPr indent="0" lvl="0" marL="0" rtl="0" algn="ctr">
              <a:lnSpc>
                <a:spcPct val="115000"/>
              </a:lnSpc>
              <a:spcBef>
                <a:spcPts val="1600"/>
              </a:spcBef>
              <a:spcAft>
                <a:spcPts val="0"/>
              </a:spcAft>
              <a:buNone/>
            </a:pPr>
            <a:r>
              <a:rPr b="1" lang="en" sz="2800">
                <a:solidFill>
                  <a:srgbClr val="7FDB55"/>
                </a:solidFill>
                <a:latin typeface="Quicksand"/>
                <a:ea typeface="Quicksand"/>
                <a:cs typeface="Quicksand"/>
                <a:sym typeface="Quicksand"/>
              </a:rPr>
              <a:t>8</a:t>
            </a:r>
            <a:r>
              <a:rPr b="1" lang="en" sz="2800">
                <a:solidFill>
                  <a:srgbClr val="FF6767"/>
                </a:solidFill>
                <a:latin typeface="Quicksand"/>
                <a:ea typeface="Quicksand"/>
                <a:cs typeface="Quicksand"/>
                <a:sym typeface="Quicksand"/>
              </a:rPr>
              <a:t> </a:t>
            </a:r>
            <a:r>
              <a:rPr b="1" lang="en" sz="2800">
                <a:solidFill>
                  <a:srgbClr val="7FDB55"/>
                </a:solidFill>
                <a:latin typeface="Quicksand"/>
                <a:ea typeface="Quicksand"/>
                <a:cs typeface="Quicksand"/>
                <a:sym typeface="Quicksand"/>
              </a:rPr>
              <a:t>Months</a:t>
            </a:r>
            <a:r>
              <a:rPr b="1" lang="en" sz="2800">
                <a:solidFill>
                  <a:srgbClr val="FF6767"/>
                </a:solidFill>
                <a:latin typeface="Quicksand"/>
                <a:ea typeface="Quicksand"/>
                <a:cs typeface="Quicksand"/>
                <a:sym typeface="Quicksand"/>
              </a:rPr>
              <a:t> </a:t>
            </a:r>
            <a:r>
              <a:rPr lang="en" sz="2800">
                <a:latin typeface="Quicksand"/>
                <a:ea typeface="Quicksand"/>
                <a:cs typeface="Quicksand"/>
                <a:sym typeface="Quicksand"/>
              </a:rPr>
              <a:t>of </a:t>
            </a:r>
            <a:r>
              <a:rPr lang="en" sz="2800">
                <a:latin typeface="Quicksand"/>
                <a:ea typeface="Quicksand"/>
                <a:cs typeface="Quicksand"/>
                <a:sym typeface="Quicksand"/>
              </a:rPr>
              <a:t>in depth</a:t>
            </a:r>
            <a:r>
              <a:rPr lang="en" sz="2800">
                <a:latin typeface="Quicksand"/>
                <a:ea typeface="Quicksand"/>
                <a:cs typeface="Quicksand"/>
                <a:sym typeface="Quicksand"/>
              </a:rPr>
              <a:t> experience</a:t>
            </a:r>
            <a:r>
              <a:rPr b="1" lang="en" sz="2800">
                <a:solidFill>
                  <a:srgbClr val="FF6767"/>
                </a:solidFill>
                <a:latin typeface="Quicksand"/>
                <a:ea typeface="Quicksand"/>
                <a:cs typeface="Quicksand"/>
                <a:sym typeface="Quicksand"/>
              </a:rPr>
              <a:t> </a:t>
            </a:r>
            <a:endParaRPr b="1" sz="2800">
              <a:solidFill>
                <a:srgbClr val="FF6767"/>
              </a:solidFill>
              <a:latin typeface="Quicksand"/>
              <a:ea typeface="Quicksand"/>
              <a:cs typeface="Quicksand"/>
              <a:sym typeface="Quicksand"/>
            </a:endParaRPr>
          </a:p>
          <a:p>
            <a:pPr indent="0" lvl="0" marL="0" rtl="0" algn="ctr">
              <a:lnSpc>
                <a:spcPct val="115000"/>
              </a:lnSpc>
              <a:spcBef>
                <a:spcPts val="1600"/>
              </a:spcBef>
              <a:spcAft>
                <a:spcPts val="0"/>
              </a:spcAft>
              <a:buNone/>
            </a:pPr>
            <a:r>
              <a:rPr b="1" lang="en" sz="2800">
                <a:solidFill>
                  <a:srgbClr val="56D1CE"/>
                </a:solidFill>
                <a:latin typeface="Quicksand"/>
                <a:ea typeface="Quicksand"/>
                <a:cs typeface="Quicksand"/>
                <a:sym typeface="Quicksand"/>
              </a:rPr>
              <a:t>3</a:t>
            </a:r>
            <a:r>
              <a:rPr b="1" lang="en" sz="2800">
                <a:solidFill>
                  <a:srgbClr val="FF6767"/>
                </a:solidFill>
                <a:latin typeface="Quicksand"/>
                <a:ea typeface="Quicksand"/>
                <a:cs typeface="Quicksand"/>
                <a:sym typeface="Quicksand"/>
              </a:rPr>
              <a:t> </a:t>
            </a:r>
            <a:r>
              <a:rPr b="1" lang="en" sz="2800">
                <a:solidFill>
                  <a:srgbClr val="56D1CE"/>
                </a:solidFill>
                <a:latin typeface="Quicksand"/>
                <a:ea typeface="Quicksand"/>
                <a:cs typeface="Quicksand"/>
                <a:sym typeface="Quicksand"/>
              </a:rPr>
              <a:t>Dedicated</a:t>
            </a:r>
            <a:r>
              <a:rPr b="1" lang="en" sz="2800">
                <a:solidFill>
                  <a:srgbClr val="FF6767"/>
                </a:solidFill>
                <a:latin typeface="Quicksand"/>
                <a:ea typeface="Quicksand"/>
                <a:cs typeface="Quicksand"/>
                <a:sym typeface="Quicksand"/>
              </a:rPr>
              <a:t> </a:t>
            </a:r>
            <a:r>
              <a:rPr lang="en" sz="2800">
                <a:latin typeface="Quicksand"/>
                <a:ea typeface="Quicksand"/>
                <a:cs typeface="Quicksand"/>
                <a:sym typeface="Quicksand"/>
              </a:rPr>
              <a:t>co founders</a:t>
            </a:r>
            <a:r>
              <a:rPr b="1" lang="en" sz="2800">
                <a:solidFill>
                  <a:srgbClr val="FF6767"/>
                </a:solidFill>
                <a:latin typeface="Quicksand"/>
                <a:ea typeface="Quicksand"/>
                <a:cs typeface="Quicksand"/>
                <a:sym typeface="Quicksand"/>
              </a:rPr>
              <a:t> </a:t>
            </a:r>
            <a:endParaRPr b="1" sz="2800">
              <a:solidFill>
                <a:srgbClr val="FF6767"/>
              </a:solidFill>
              <a:latin typeface="Quicksand"/>
              <a:ea typeface="Quicksand"/>
              <a:cs typeface="Quicksand"/>
              <a:sym typeface="Quicksand"/>
            </a:endParaRPr>
          </a:p>
          <a:p>
            <a:pPr indent="0" lvl="0" marL="0" rtl="0" algn="ctr">
              <a:lnSpc>
                <a:spcPct val="115000"/>
              </a:lnSpc>
              <a:spcBef>
                <a:spcPts val="1600"/>
              </a:spcBef>
              <a:spcAft>
                <a:spcPts val="1600"/>
              </a:spcAft>
              <a:buNone/>
            </a:pPr>
            <a:r>
              <a:rPr b="1" lang="en" sz="2800">
                <a:solidFill>
                  <a:srgbClr val="FF6767"/>
                </a:solidFill>
                <a:latin typeface="Quicksand"/>
                <a:ea typeface="Quicksand"/>
                <a:cs typeface="Quicksand"/>
                <a:sym typeface="Quicksand"/>
              </a:rPr>
              <a:t>1 Mission</a:t>
            </a:r>
            <a:endParaRPr b="1" sz="2800">
              <a:solidFill>
                <a:srgbClr val="FF6767"/>
              </a:solidFill>
              <a:latin typeface="Quicksand"/>
              <a:ea typeface="Quicksand"/>
              <a:cs typeface="Quicksand"/>
              <a:sym typeface="Quicksa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2"/>
          <p:cNvSpPr txBox="1"/>
          <p:nvPr>
            <p:ph type="title"/>
          </p:nvPr>
        </p:nvSpPr>
        <p:spPr>
          <a:xfrm>
            <a:off x="235500" y="217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Asks </a:t>
            </a:r>
            <a:endParaRPr/>
          </a:p>
        </p:txBody>
      </p:sp>
      <p:sp>
        <p:nvSpPr>
          <p:cNvPr id="240" name="Google Shape;240;p22"/>
          <p:cNvSpPr txBox="1"/>
          <p:nvPr>
            <p:ph idx="1" type="body"/>
          </p:nvPr>
        </p:nvSpPr>
        <p:spPr>
          <a:xfrm>
            <a:off x="4933250" y="1286200"/>
            <a:ext cx="3822900" cy="2811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latin typeface="Quicksand"/>
                <a:ea typeface="Quicksand"/>
                <a:cs typeface="Quicksand"/>
                <a:sym typeface="Quicksand"/>
              </a:rPr>
              <a:t>Co</a:t>
            </a:r>
            <a:r>
              <a:rPr b="1" lang="en">
                <a:latin typeface="Quicksand"/>
                <a:ea typeface="Quicksand"/>
                <a:cs typeface="Quicksand"/>
                <a:sym typeface="Quicksand"/>
              </a:rPr>
              <a:t>ntracting Developers</a:t>
            </a:r>
            <a:r>
              <a:rPr lang="en">
                <a:latin typeface="Quicksand Medium"/>
                <a:ea typeface="Quicksand Medium"/>
                <a:cs typeface="Quicksand Medium"/>
                <a:sym typeface="Quicksand Medium"/>
              </a:rPr>
              <a:t> </a:t>
            </a:r>
            <a:br>
              <a:rPr lang="en">
                <a:latin typeface="Quicksand Medium"/>
                <a:ea typeface="Quicksand Medium"/>
                <a:cs typeface="Quicksand Medium"/>
                <a:sym typeface="Quicksand Medium"/>
              </a:rPr>
            </a:br>
            <a:r>
              <a:rPr lang="en">
                <a:latin typeface="Quicksand"/>
                <a:ea typeface="Quicksand"/>
                <a:cs typeface="Quicksand"/>
                <a:sym typeface="Quicksand"/>
              </a:rPr>
              <a:t>to kickstart and further the exploration for the future of ai+Learn</a:t>
            </a:r>
            <a:endParaRPr>
              <a:latin typeface="Quicksand"/>
              <a:ea typeface="Quicksand"/>
              <a:cs typeface="Quicksand"/>
              <a:sym typeface="Quicksand"/>
            </a:endParaRPr>
          </a:p>
        </p:txBody>
      </p:sp>
      <p:sp>
        <p:nvSpPr>
          <p:cNvPr id="241" name="Google Shape;241;p22"/>
          <p:cNvSpPr txBox="1"/>
          <p:nvPr/>
        </p:nvSpPr>
        <p:spPr>
          <a:xfrm>
            <a:off x="687500" y="1286200"/>
            <a:ext cx="33948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n" sz="2400">
                <a:solidFill>
                  <a:schemeClr val="dk2"/>
                </a:solidFill>
                <a:latin typeface="Quicksand"/>
                <a:ea typeface="Quicksand"/>
                <a:cs typeface="Quicksand"/>
                <a:sym typeface="Quicksand"/>
              </a:rPr>
              <a:t>Advice/mentorship</a:t>
            </a:r>
            <a:br>
              <a:rPr lang="en" sz="2400">
                <a:solidFill>
                  <a:schemeClr val="dk2"/>
                </a:solidFill>
                <a:latin typeface="Quicksand Medium"/>
                <a:ea typeface="Quicksand Medium"/>
                <a:cs typeface="Quicksand Medium"/>
                <a:sym typeface="Quicksand Medium"/>
              </a:rPr>
            </a:br>
            <a:r>
              <a:rPr lang="en" sz="2400">
                <a:solidFill>
                  <a:schemeClr val="dk2"/>
                </a:solidFill>
                <a:latin typeface="Quicksand"/>
                <a:ea typeface="Quicksand"/>
                <a:cs typeface="Quicksand"/>
                <a:sym typeface="Quicksand"/>
              </a:rPr>
              <a:t>on how to approach current translational, machine learning, and artificial intelligence resources</a:t>
            </a:r>
            <a:endParaRPr>
              <a:latin typeface="Quicksand"/>
              <a:ea typeface="Quicksand"/>
              <a:cs typeface="Quicksand"/>
              <a:sym typeface="Quicksa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3"/>
          <p:cNvSpPr txBox="1"/>
          <p:nvPr>
            <p:ph type="title"/>
          </p:nvPr>
        </p:nvSpPr>
        <p:spPr>
          <a:xfrm>
            <a:off x="316425" y="2224650"/>
            <a:ext cx="4045200" cy="69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Questions?</a:t>
            </a:r>
            <a:endParaRPr>
              <a:solidFill>
                <a:schemeClr val="dk2"/>
              </a:solidFill>
            </a:endParaRPr>
          </a:p>
        </p:txBody>
      </p:sp>
      <p:sp>
        <p:nvSpPr>
          <p:cNvPr id="247" name="Google Shape;247;p23"/>
          <p:cNvSpPr txBox="1"/>
          <p:nvPr>
            <p:ph idx="2" type="body"/>
          </p:nvPr>
        </p:nvSpPr>
        <p:spPr>
          <a:xfrm>
            <a:off x="5244300" y="800275"/>
            <a:ext cx="3837000" cy="3695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600">
              <a:solidFill>
                <a:schemeClr val="lt1"/>
              </a:solidFill>
            </a:endParaRPr>
          </a:p>
          <a:p>
            <a:pPr indent="0" lvl="0" marL="0" rtl="0" algn="l">
              <a:lnSpc>
                <a:spcPct val="100000"/>
              </a:lnSpc>
              <a:spcBef>
                <a:spcPts val="1600"/>
              </a:spcBef>
              <a:spcAft>
                <a:spcPts val="0"/>
              </a:spcAft>
              <a:buNone/>
            </a:pPr>
            <a:r>
              <a:rPr lang="en" sz="3600">
                <a:solidFill>
                  <a:schemeClr val="lt1"/>
                </a:solidFill>
                <a:latin typeface="Quicksand Medium"/>
                <a:ea typeface="Quicksand Medium"/>
                <a:cs typeface="Quicksand Medium"/>
                <a:sym typeface="Quicksand Medium"/>
              </a:rPr>
              <a:t>Feel free to contact us! </a:t>
            </a:r>
            <a:endParaRPr sz="3600">
              <a:solidFill>
                <a:schemeClr val="lt1"/>
              </a:solidFill>
              <a:latin typeface="Quicksand Medium"/>
              <a:ea typeface="Quicksand Medium"/>
              <a:cs typeface="Quicksand Medium"/>
              <a:sym typeface="Quicksand Medium"/>
            </a:endParaRPr>
          </a:p>
          <a:p>
            <a:pPr indent="0" lvl="0" marL="0" rtl="0" algn="l">
              <a:lnSpc>
                <a:spcPct val="100000"/>
              </a:lnSpc>
              <a:spcBef>
                <a:spcPts val="1600"/>
              </a:spcBef>
              <a:spcAft>
                <a:spcPts val="0"/>
              </a:spcAft>
              <a:buNone/>
            </a:pPr>
            <a:r>
              <a:t/>
            </a:r>
            <a:endParaRPr sz="1600">
              <a:solidFill>
                <a:schemeClr val="lt1"/>
              </a:solidFill>
              <a:latin typeface="Quicksand Medium"/>
              <a:ea typeface="Quicksand Medium"/>
              <a:cs typeface="Quicksand Medium"/>
              <a:sym typeface="Quicksand Medium"/>
            </a:endParaRPr>
          </a:p>
          <a:p>
            <a:pPr indent="0" lvl="0" marL="0" rtl="0" algn="l">
              <a:lnSpc>
                <a:spcPct val="100000"/>
              </a:lnSpc>
              <a:spcBef>
                <a:spcPts val="1600"/>
              </a:spcBef>
              <a:spcAft>
                <a:spcPts val="0"/>
              </a:spcAft>
              <a:buNone/>
            </a:pPr>
            <a:r>
              <a:rPr lang="en" sz="1600">
                <a:solidFill>
                  <a:schemeClr val="lt1"/>
                </a:solidFill>
                <a:latin typeface="Quicksand Medium"/>
                <a:ea typeface="Quicksand Medium"/>
                <a:cs typeface="Quicksand Medium"/>
                <a:sym typeface="Quicksand Medium"/>
              </a:rPr>
              <a:t>Julie Lum                               </a:t>
            </a:r>
            <a:r>
              <a:rPr lang="en" sz="1600" u="sng">
                <a:solidFill>
                  <a:schemeClr val="lt1"/>
                </a:solidFill>
                <a:latin typeface="Quicksand Medium"/>
                <a:ea typeface="Quicksand Medium"/>
                <a:cs typeface="Quicksand Medium"/>
                <a:sym typeface="Quicksand Medium"/>
                <a:hlinkClick r:id="rId3"/>
              </a:rPr>
              <a:t>julielumy@berkeley.edu</a:t>
            </a:r>
            <a:endParaRPr sz="1600">
              <a:solidFill>
                <a:schemeClr val="lt1"/>
              </a:solidFill>
              <a:latin typeface="Quicksand Medium"/>
              <a:ea typeface="Quicksand Medium"/>
              <a:cs typeface="Quicksand Medium"/>
              <a:sym typeface="Quicksand Medium"/>
            </a:endParaRPr>
          </a:p>
          <a:p>
            <a:pPr indent="0" lvl="0" marL="0" rtl="0" algn="l">
              <a:lnSpc>
                <a:spcPct val="100000"/>
              </a:lnSpc>
              <a:spcBef>
                <a:spcPts val="1600"/>
              </a:spcBef>
              <a:spcAft>
                <a:spcPts val="0"/>
              </a:spcAft>
              <a:buNone/>
            </a:pPr>
            <a:r>
              <a:rPr lang="en" sz="1600">
                <a:solidFill>
                  <a:schemeClr val="lt1"/>
                </a:solidFill>
                <a:latin typeface="Quicksand Medium"/>
                <a:ea typeface="Quicksand Medium"/>
                <a:cs typeface="Quicksand Medium"/>
                <a:sym typeface="Quicksand Medium"/>
              </a:rPr>
              <a:t>Katherine Necochea Tinco: </a:t>
            </a:r>
            <a:r>
              <a:rPr lang="en" sz="1600" u="sng">
                <a:solidFill>
                  <a:schemeClr val="lt1"/>
                </a:solidFill>
                <a:latin typeface="Quicksand Medium"/>
                <a:ea typeface="Quicksand Medium"/>
                <a:cs typeface="Quicksand Medium"/>
                <a:sym typeface="Quicksand Medium"/>
                <a:hlinkClick r:id="rId4"/>
              </a:rPr>
              <a:t>knecochea@berkeley.edu</a:t>
            </a:r>
            <a:endParaRPr sz="1600">
              <a:solidFill>
                <a:schemeClr val="lt1"/>
              </a:solidFill>
              <a:latin typeface="Quicksand Medium"/>
              <a:ea typeface="Quicksand Medium"/>
              <a:cs typeface="Quicksand Medium"/>
              <a:sym typeface="Quicksand Medium"/>
            </a:endParaRPr>
          </a:p>
          <a:p>
            <a:pPr indent="0" lvl="0" marL="0" rtl="0" algn="l">
              <a:lnSpc>
                <a:spcPct val="100000"/>
              </a:lnSpc>
              <a:spcBef>
                <a:spcPts val="1600"/>
              </a:spcBef>
              <a:spcAft>
                <a:spcPts val="0"/>
              </a:spcAft>
              <a:buNone/>
            </a:pPr>
            <a:r>
              <a:rPr lang="en" sz="1600">
                <a:solidFill>
                  <a:schemeClr val="lt1"/>
                </a:solidFill>
                <a:latin typeface="Quicksand Medium"/>
                <a:ea typeface="Quicksand Medium"/>
                <a:cs typeface="Quicksand Medium"/>
                <a:sym typeface="Quicksand Medium"/>
              </a:rPr>
              <a:t>Jacqueline Angelina </a:t>
            </a:r>
            <a:r>
              <a:rPr lang="en" sz="1600" u="sng">
                <a:solidFill>
                  <a:schemeClr val="lt1"/>
                </a:solidFill>
                <a:latin typeface="Quicksand Medium"/>
                <a:ea typeface="Quicksand Medium"/>
                <a:cs typeface="Quicksand Medium"/>
                <a:sym typeface="Quicksand Medium"/>
                <a:hlinkClick r:id="rId5"/>
              </a:rPr>
              <a:t>jacqueline.angelina@berkeley.edu</a:t>
            </a:r>
            <a:endParaRPr sz="1600">
              <a:solidFill>
                <a:schemeClr val="lt1"/>
              </a:solidFill>
              <a:latin typeface="Quicksand Medium"/>
              <a:ea typeface="Quicksand Medium"/>
              <a:cs typeface="Quicksand Medium"/>
              <a:sym typeface="Quicksand Medium"/>
            </a:endParaRPr>
          </a:p>
          <a:p>
            <a:pPr indent="0" lvl="0" marL="0" rtl="0" algn="l">
              <a:lnSpc>
                <a:spcPct val="100000"/>
              </a:lnSpc>
              <a:spcBef>
                <a:spcPts val="1600"/>
              </a:spcBef>
              <a:spcAft>
                <a:spcPts val="1600"/>
              </a:spcAft>
              <a:buNone/>
            </a:pPr>
            <a:r>
              <a:t/>
            </a:r>
            <a:endParaRPr sz="1600">
              <a:solidFill>
                <a:schemeClr val="lt1"/>
              </a:solidFill>
              <a:latin typeface="Quicksand Medium"/>
              <a:ea typeface="Quicksand Medium"/>
              <a:cs typeface="Quicksand Medium"/>
              <a:sym typeface="Quicksand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0"/>
          <p:cNvSpPr/>
          <p:nvPr/>
        </p:nvSpPr>
        <p:spPr>
          <a:xfrm>
            <a:off x="-13525" y="1881450"/>
            <a:ext cx="9251400" cy="3356700"/>
          </a:xfrm>
          <a:prstGeom prst="rect">
            <a:avLst/>
          </a:prstGeom>
          <a:solidFill>
            <a:srgbClr val="FF67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txBox="1"/>
          <p:nvPr/>
        </p:nvSpPr>
        <p:spPr>
          <a:xfrm>
            <a:off x="1977825" y="3093150"/>
            <a:ext cx="2200800" cy="9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Quicksand"/>
                <a:ea typeface="Quicksand"/>
                <a:cs typeface="Quicksand"/>
                <a:sym typeface="Quicksand"/>
              </a:rPr>
              <a:t>Katherine</a:t>
            </a:r>
            <a:endParaRPr b="1" sz="2400">
              <a:solidFill>
                <a:schemeClr val="lt1"/>
              </a:solidFill>
              <a:latin typeface="Quicksand"/>
              <a:ea typeface="Quicksand"/>
              <a:cs typeface="Quicksand"/>
              <a:sym typeface="Quicksand"/>
            </a:endParaRPr>
          </a:p>
          <a:p>
            <a:pPr indent="0" lvl="0" marL="0" rtl="0" algn="ctr">
              <a:spcBef>
                <a:spcPts val="0"/>
              </a:spcBef>
              <a:spcAft>
                <a:spcPts val="0"/>
              </a:spcAft>
              <a:buClr>
                <a:schemeClr val="dk1"/>
              </a:buClr>
              <a:buSzPts val="1100"/>
              <a:buFont typeface="Arial"/>
              <a:buNone/>
            </a:pPr>
            <a:r>
              <a:rPr i="1" lang="en">
                <a:solidFill>
                  <a:schemeClr val="lt1"/>
                </a:solidFill>
                <a:latin typeface="Quicksand"/>
                <a:ea typeface="Quicksand"/>
                <a:cs typeface="Quicksand"/>
                <a:sym typeface="Quicksand"/>
              </a:rPr>
              <a:t>Senior</a:t>
            </a:r>
            <a:endParaRPr i="1">
              <a:solidFill>
                <a:schemeClr val="lt1"/>
              </a:solidFill>
              <a:latin typeface="Quicksand"/>
              <a:ea typeface="Quicksand"/>
              <a:cs typeface="Quicksand"/>
              <a:sym typeface="Quicksand"/>
            </a:endParaRPr>
          </a:p>
          <a:p>
            <a:pPr indent="0" lvl="0" marL="0" rtl="0" algn="ctr">
              <a:spcBef>
                <a:spcPts val="0"/>
              </a:spcBef>
              <a:spcAft>
                <a:spcPts val="0"/>
              </a:spcAft>
              <a:buClr>
                <a:schemeClr val="dk1"/>
              </a:buClr>
              <a:buSzPts val="1100"/>
              <a:buFont typeface="Arial"/>
              <a:buNone/>
            </a:pPr>
            <a:r>
              <a:rPr i="1" lang="en">
                <a:solidFill>
                  <a:schemeClr val="lt1"/>
                </a:solidFill>
                <a:latin typeface="Quicksand"/>
                <a:ea typeface="Quicksand"/>
                <a:cs typeface="Quicksand"/>
                <a:sym typeface="Quicksand"/>
              </a:rPr>
              <a:t>Español</a:t>
            </a:r>
            <a:endParaRPr i="1">
              <a:solidFill>
                <a:schemeClr val="lt1"/>
              </a:solidFill>
              <a:latin typeface="Quicksand"/>
              <a:ea typeface="Quicksand"/>
              <a:cs typeface="Quicksand"/>
              <a:sym typeface="Quicksand"/>
            </a:endParaRPr>
          </a:p>
        </p:txBody>
      </p:sp>
      <p:sp>
        <p:nvSpPr>
          <p:cNvPr id="69" name="Google Shape;69;p10"/>
          <p:cNvSpPr txBox="1"/>
          <p:nvPr/>
        </p:nvSpPr>
        <p:spPr>
          <a:xfrm>
            <a:off x="4266200" y="3031100"/>
            <a:ext cx="30570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Quicksand"/>
                <a:ea typeface="Quicksand"/>
                <a:cs typeface="Quicksand"/>
                <a:sym typeface="Quicksand"/>
              </a:rPr>
              <a:t>Julie</a:t>
            </a:r>
            <a:endParaRPr b="1" sz="2400">
              <a:solidFill>
                <a:schemeClr val="lt1"/>
              </a:solidFill>
              <a:latin typeface="Quicksand"/>
              <a:ea typeface="Quicksand"/>
              <a:cs typeface="Quicksand"/>
              <a:sym typeface="Quicksand"/>
            </a:endParaRPr>
          </a:p>
          <a:p>
            <a:pPr indent="0" lvl="0" marL="0" rtl="0" algn="ctr">
              <a:spcBef>
                <a:spcPts val="0"/>
              </a:spcBef>
              <a:spcAft>
                <a:spcPts val="0"/>
              </a:spcAft>
              <a:buClr>
                <a:schemeClr val="dk1"/>
              </a:buClr>
              <a:buSzPts val="1100"/>
              <a:buFont typeface="Arial"/>
              <a:buNone/>
            </a:pPr>
            <a:r>
              <a:rPr i="1" lang="en">
                <a:solidFill>
                  <a:schemeClr val="lt1"/>
                </a:solidFill>
                <a:latin typeface="Quicksand"/>
                <a:ea typeface="Quicksand"/>
                <a:cs typeface="Quicksand"/>
                <a:sym typeface="Quicksand"/>
              </a:rPr>
              <a:t>Sophomore</a:t>
            </a:r>
            <a:endParaRPr sz="2400">
              <a:solidFill>
                <a:schemeClr val="lt1"/>
              </a:solidFill>
              <a:latin typeface="Quicksand"/>
              <a:ea typeface="Quicksand"/>
              <a:cs typeface="Quicksand"/>
              <a:sym typeface="Quicksand"/>
            </a:endParaRPr>
          </a:p>
          <a:p>
            <a:pPr indent="0" lvl="0" marL="0" rtl="0" algn="ctr">
              <a:spcBef>
                <a:spcPts val="0"/>
              </a:spcBef>
              <a:spcAft>
                <a:spcPts val="0"/>
              </a:spcAft>
              <a:buNone/>
            </a:pPr>
            <a:r>
              <a:rPr lang="en">
                <a:solidFill>
                  <a:schemeClr val="lt1"/>
                </a:solidFill>
                <a:latin typeface="Quicksand"/>
                <a:ea typeface="Quicksand"/>
                <a:cs typeface="Quicksand"/>
                <a:sym typeface="Quicksand"/>
              </a:rPr>
              <a:t>中文</a:t>
            </a:r>
            <a:endParaRPr>
              <a:solidFill>
                <a:schemeClr val="lt1"/>
              </a:solidFill>
              <a:latin typeface="Quicksand"/>
              <a:ea typeface="Quicksand"/>
              <a:cs typeface="Quicksand"/>
              <a:sym typeface="Quicksand"/>
            </a:endParaRPr>
          </a:p>
        </p:txBody>
      </p:sp>
      <p:sp>
        <p:nvSpPr>
          <p:cNvPr id="70" name="Google Shape;70;p10"/>
          <p:cNvSpPr txBox="1"/>
          <p:nvPr/>
        </p:nvSpPr>
        <p:spPr>
          <a:xfrm>
            <a:off x="-19625" y="3031100"/>
            <a:ext cx="2200800" cy="7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Quicksand"/>
                <a:ea typeface="Quicksand"/>
                <a:cs typeface="Quicksand"/>
                <a:sym typeface="Quicksand"/>
              </a:rPr>
              <a:t>Nina</a:t>
            </a:r>
            <a:endParaRPr b="1" sz="2400">
              <a:solidFill>
                <a:schemeClr val="lt1"/>
              </a:solidFill>
              <a:latin typeface="Quicksand"/>
              <a:ea typeface="Quicksand"/>
              <a:cs typeface="Quicksand"/>
              <a:sym typeface="Quicksand"/>
            </a:endParaRPr>
          </a:p>
          <a:p>
            <a:pPr indent="0" lvl="0" marL="0" rtl="0" algn="ctr">
              <a:spcBef>
                <a:spcPts val="0"/>
              </a:spcBef>
              <a:spcAft>
                <a:spcPts val="0"/>
              </a:spcAft>
              <a:buNone/>
            </a:pPr>
            <a:r>
              <a:rPr i="1" lang="en">
                <a:solidFill>
                  <a:schemeClr val="lt1"/>
                </a:solidFill>
                <a:latin typeface="Quicksand"/>
                <a:ea typeface="Quicksand"/>
                <a:cs typeface="Quicksand"/>
                <a:sym typeface="Quicksand"/>
              </a:rPr>
              <a:t>Sophomore</a:t>
            </a:r>
            <a:endParaRPr i="1">
              <a:solidFill>
                <a:schemeClr val="lt1"/>
              </a:solidFill>
              <a:latin typeface="Quicksand"/>
              <a:ea typeface="Quicksand"/>
              <a:cs typeface="Quicksand"/>
              <a:sym typeface="Quicksand"/>
            </a:endParaRPr>
          </a:p>
          <a:p>
            <a:pPr indent="0" lvl="0" marL="0" rtl="0" algn="ctr">
              <a:spcBef>
                <a:spcPts val="0"/>
              </a:spcBef>
              <a:spcAft>
                <a:spcPts val="0"/>
              </a:spcAft>
              <a:buNone/>
            </a:pPr>
            <a:r>
              <a:rPr i="1" lang="en">
                <a:solidFill>
                  <a:schemeClr val="lt1"/>
                </a:solidFill>
                <a:latin typeface="Quicksand"/>
                <a:ea typeface="Quicksand"/>
                <a:cs typeface="Quicksand"/>
                <a:sym typeface="Quicksand"/>
              </a:rPr>
              <a:t>Tamil</a:t>
            </a:r>
            <a:endParaRPr i="1">
              <a:solidFill>
                <a:schemeClr val="lt1"/>
              </a:solidFill>
              <a:latin typeface="Quicksand"/>
              <a:ea typeface="Quicksand"/>
              <a:cs typeface="Quicksand"/>
              <a:sym typeface="Quicksand"/>
            </a:endParaRPr>
          </a:p>
        </p:txBody>
      </p:sp>
      <p:pic>
        <p:nvPicPr>
          <p:cNvPr id="71" name="Google Shape;71;p10"/>
          <p:cNvPicPr preferRelativeResize="0"/>
          <p:nvPr/>
        </p:nvPicPr>
        <p:blipFill>
          <a:blip r:embed="rId3">
            <a:alphaModFix/>
          </a:blip>
          <a:stretch>
            <a:fillRect/>
          </a:stretch>
        </p:blipFill>
        <p:spPr>
          <a:xfrm>
            <a:off x="4621150" y="295361"/>
            <a:ext cx="2061900" cy="1889700"/>
          </a:xfrm>
          <a:prstGeom prst="wedgeEllipseCallout">
            <a:avLst>
              <a:gd fmla="val 18465" name="adj1"/>
              <a:gd fmla="val 62460" name="adj2"/>
            </a:avLst>
          </a:prstGeom>
          <a:noFill/>
          <a:ln cap="flat" cmpd="sng" w="114300">
            <a:solidFill>
              <a:srgbClr val="FAFAFA"/>
            </a:solidFill>
            <a:prstDash val="solid"/>
            <a:round/>
            <a:headEnd len="sm" w="sm" type="none"/>
            <a:tailEnd len="sm" w="sm" type="none"/>
          </a:ln>
        </p:spPr>
      </p:pic>
      <p:pic>
        <p:nvPicPr>
          <p:cNvPr id="72" name="Google Shape;72;p10"/>
          <p:cNvPicPr preferRelativeResize="0"/>
          <p:nvPr/>
        </p:nvPicPr>
        <p:blipFill>
          <a:blip r:embed="rId4">
            <a:alphaModFix/>
          </a:blip>
          <a:stretch>
            <a:fillRect/>
          </a:stretch>
        </p:blipFill>
        <p:spPr>
          <a:xfrm>
            <a:off x="5329278" y="4022722"/>
            <a:ext cx="1050300" cy="700200"/>
          </a:xfrm>
          <a:prstGeom prst="roundRect">
            <a:avLst>
              <a:gd fmla="val 16667" name="adj"/>
            </a:avLst>
          </a:prstGeom>
          <a:noFill/>
          <a:ln>
            <a:noFill/>
          </a:ln>
        </p:spPr>
      </p:pic>
      <p:pic>
        <p:nvPicPr>
          <p:cNvPr id="73" name="Google Shape;73;p10"/>
          <p:cNvPicPr preferRelativeResize="0"/>
          <p:nvPr/>
        </p:nvPicPr>
        <p:blipFill>
          <a:blip r:embed="rId5">
            <a:alphaModFix/>
          </a:blip>
          <a:stretch>
            <a:fillRect/>
          </a:stretch>
        </p:blipFill>
        <p:spPr>
          <a:xfrm>
            <a:off x="2300497" y="185475"/>
            <a:ext cx="2121900" cy="1944600"/>
          </a:xfrm>
          <a:prstGeom prst="wedgeEllipseCallout">
            <a:avLst>
              <a:gd fmla="val -18706" name="adj1"/>
              <a:gd fmla="val 64328" name="adj2"/>
            </a:avLst>
          </a:prstGeom>
          <a:noFill/>
          <a:ln cap="flat" cmpd="sng" w="114300">
            <a:solidFill>
              <a:srgbClr val="FAFAFA"/>
            </a:solidFill>
            <a:prstDash val="solid"/>
            <a:round/>
            <a:headEnd len="sm" w="sm" type="none"/>
            <a:tailEnd len="sm" w="sm" type="none"/>
          </a:ln>
        </p:spPr>
      </p:pic>
      <p:pic>
        <p:nvPicPr>
          <p:cNvPr id="74" name="Google Shape;74;p10"/>
          <p:cNvPicPr preferRelativeResize="0"/>
          <p:nvPr/>
        </p:nvPicPr>
        <p:blipFill>
          <a:blip r:embed="rId6">
            <a:alphaModFix/>
          </a:blip>
          <a:stretch>
            <a:fillRect/>
          </a:stretch>
        </p:blipFill>
        <p:spPr>
          <a:xfrm>
            <a:off x="2553075" y="4022735"/>
            <a:ext cx="1050300" cy="700200"/>
          </a:xfrm>
          <a:prstGeom prst="roundRect">
            <a:avLst>
              <a:gd fmla="val 16667" name="adj"/>
            </a:avLst>
          </a:prstGeom>
          <a:noFill/>
          <a:ln>
            <a:noFill/>
          </a:ln>
        </p:spPr>
      </p:pic>
      <p:pic>
        <p:nvPicPr>
          <p:cNvPr id="75" name="Google Shape;75;p10"/>
          <p:cNvPicPr preferRelativeResize="0"/>
          <p:nvPr/>
        </p:nvPicPr>
        <p:blipFill>
          <a:blip r:embed="rId7">
            <a:alphaModFix/>
          </a:blip>
          <a:stretch>
            <a:fillRect/>
          </a:stretch>
        </p:blipFill>
        <p:spPr>
          <a:xfrm>
            <a:off x="137425" y="903950"/>
            <a:ext cx="1886700" cy="1875000"/>
          </a:xfrm>
          <a:prstGeom prst="wedgeEllipseCallout">
            <a:avLst>
              <a:gd fmla="val -20833" name="adj1"/>
              <a:gd fmla="val 62500" name="adj2"/>
            </a:avLst>
          </a:prstGeom>
          <a:noFill/>
          <a:ln cap="flat" cmpd="sng" w="114300">
            <a:solidFill>
              <a:schemeClr val="lt1"/>
            </a:solidFill>
            <a:prstDash val="solid"/>
            <a:round/>
            <a:headEnd len="sm" w="sm" type="none"/>
            <a:tailEnd len="sm" w="sm" type="none"/>
          </a:ln>
        </p:spPr>
      </p:pic>
      <p:pic>
        <p:nvPicPr>
          <p:cNvPr id="76" name="Google Shape;76;p10"/>
          <p:cNvPicPr preferRelativeResize="0"/>
          <p:nvPr/>
        </p:nvPicPr>
        <p:blipFill>
          <a:blip r:embed="rId8">
            <a:alphaModFix/>
          </a:blip>
          <a:stretch>
            <a:fillRect/>
          </a:stretch>
        </p:blipFill>
        <p:spPr>
          <a:xfrm>
            <a:off x="353750" y="4022725"/>
            <a:ext cx="1050300" cy="700200"/>
          </a:xfrm>
          <a:prstGeom prst="roundRect">
            <a:avLst>
              <a:gd fmla="val 9780" name="adj"/>
            </a:avLst>
          </a:prstGeom>
          <a:noFill/>
          <a:ln>
            <a:noFill/>
          </a:ln>
        </p:spPr>
      </p:pic>
      <p:pic>
        <p:nvPicPr>
          <p:cNvPr id="77" name="Google Shape;77;p10"/>
          <p:cNvPicPr preferRelativeResize="0"/>
          <p:nvPr/>
        </p:nvPicPr>
        <p:blipFill rotWithShape="1">
          <a:blip r:embed="rId9">
            <a:alphaModFix/>
          </a:blip>
          <a:srcRect b="4458" l="10055" r="0" t="35693"/>
          <a:stretch/>
        </p:blipFill>
        <p:spPr>
          <a:xfrm>
            <a:off x="6808575" y="1003700"/>
            <a:ext cx="1971000" cy="1875000"/>
          </a:xfrm>
          <a:prstGeom prst="wedgeEllipseCallout">
            <a:avLst>
              <a:gd fmla="val 20370" name="adj1"/>
              <a:gd fmla="val 59934" name="adj2"/>
            </a:avLst>
          </a:prstGeom>
          <a:noFill/>
          <a:ln cap="flat" cmpd="sng" w="114300">
            <a:solidFill>
              <a:srgbClr val="FAFAFA"/>
            </a:solidFill>
            <a:prstDash val="solid"/>
            <a:round/>
            <a:headEnd len="sm" w="sm" type="none"/>
            <a:tailEnd len="sm" w="sm" type="none"/>
          </a:ln>
        </p:spPr>
      </p:pic>
      <p:sp>
        <p:nvSpPr>
          <p:cNvPr id="78" name="Google Shape;78;p10"/>
          <p:cNvSpPr txBox="1"/>
          <p:nvPr/>
        </p:nvSpPr>
        <p:spPr>
          <a:xfrm>
            <a:off x="6902825" y="3093150"/>
            <a:ext cx="2200800" cy="7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Quicksand"/>
                <a:ea typeface="Quicksand"/>
                <a:cs typeface="Quicksand"/>
                <a:sym typeface="Quicksand"/>
              </a:rPr>
              <a:t>Kavya</a:t>
            </a:r>
            <a:endParaRPr b="1" sz="2400">
              <a:solidFill>
                <a:schemeClr val="lt1"/>
              </a:solidFill>
              <a:latin typeface="Quicksand"/>
              <a:ea typeface="Quicksand"/>
              <a:cs typeface="Quicksand"/>
              <a:sym typeface="Quicksand"/>
            </a:endParaRPr>
          </a:p>
          <a:p>
            <a:pPr indent="0" lvl="0" marL="0" rtl="0" algn="ctr">
              <a:spcBef>
                <a:spcPts val="0"/>
              </a:spcBef>
              <a:spcAft>
                <a:spcPts val="0"/>
              </a:spcAft>
              <a:buNone/>
            </a:pPr>
            <a:r>
              <a:rPr i="1" lang="en">
                <a:solidFill>
                  <a:schemeClr val="lt1"/>
                </a:solidFill>
                <a:latin typeface="Quicksand"/>
                <a:ea typeface="Quicksand"/>
                <a:cs typeface="Quicksand"/>
                <a:sym typeface="Quicksand"/>
              </a:rPr>
              <a:t>Senior</a:t>
            </a:r>
            <a:endParaRPr i="1">
              <a:solidFill>
                <a:schemeClr val="lt1"/>
              </a:solidFill>
              <a:latin typeface="Quicksand"/>
              <a:ea typeface="Quicksand"/>
              <a:cs typeface="Quicksand"/>
              <a:sym typeface="Quicksand"/>
            </a:endParaRPr>
          </a:p>
          <a:p>
            <a:pPr indent="0" lvl="0" marL="0" rtl="0" algn="ctr">
              <a:spcBef>
                <a:spcPts val="0"/>
              </a:spcBef>
              <a:spcAft>
                <a:spcPts val="0"/>
              </a:spcAft>
              <a:buNone/>
            </a:pPr>
            <a:r>
              <a:rPr i="1" lang="en">
                <a:solidFill>
                  <a:schemeClr val="lt1"/>
                </a:solidFill>
                <a:latin typeface="Quicksand"/>
                <a:ea typeface="Quicksand"/>
                <a:cs typeface="Quicksand"/>
                <a:sym typeface="Quicksand"/>
              </a:rPr>
              <a:t>Tamil</a:t>
            </a:r>
            <a:endParaRPr i="1">
              <a:solidFill>
                <a:schemeClr val="lt1"/>
              </a:solidFill>
              <a:latin typeface="Quicksand"/>
              <a:ea typeface="Quicksand"/>
              <a:cs typeface="Quicksand"/>
              <a:sym typeface="Quicksand"/>
            </a:endParaRPr>
          </a:p>
        </p:txBody>
      </p:sp>
      <p:pic>
        <p:nvPicPr>
          <p:cNvPr id="79" name="Google Shape;79;p10"/>
          <p:cNvPicPr preferRelativeResize="0"/>
          <p:nvPr/>
        </p:nvPicPr>
        <p:blipFill>
          <a:blip r:embed="rId8">
            <a:alphaModFix/>
          </a:blip>
          <a:stretch>
            <a:fillRect/>
          </a:stretch>
        </p:blipFill>
        <p:spPr>
          <a:xfrm>
            <a:off x="7276200" y="4084775"/>
            <a:ext cx="1050300" cy="700200"/>
          </a:xfrm>
          <a:prstGeom prst="roundRect">
            <a:avLst>
              <a:gd fmla="val 9780"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id="84" name="Google Shape;84;p11"/>
          <p:cNvPicPr preferRelativeResize="0"/>
          <p:nvPr/>
        </p:nvPicPr>
        <p:blipFill rotWithShape="1">
          <a:blip r:embed="rId3">
            <a:alphaModFix/>
          </a:blip>
          <a:srcRect b="3642" l="0" r="0" t="0"/>
          <a:stretch/>
        </p:blipFill>
        <p:spPr>
          <a:xfrm>
            <a:off x="0" y="0"/>
            <a:ext cx="9143999" cy="5143500"/>
          </a:xfrm>
          <a:prstGeom prst="rect">
            <a:avLst/>
          </a:prstGeom>
          <a:noFill/>
          <a:ln>
            <a:noFill/>
          </a:ln>
        </p:spPr>
      </p:pic>
      <p:sp>
        <p:nvSpPr>
          <p:cNvPr id="85" name="Google Shape;85;p11"/>
          <p:cNvSpPr txBox="1"/>
          <p:nvPr>
            <p:ph type="title"/>
          </p:nvPr>
        </p:nvSpPr>
        <p:spPr>
          <a:xfrm>
            <a:off x="0" y="21757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The Problem</a:t>
            </a:r>
            <a:endParaRPr>
              <a:solidFill>
                <a:schemeClr val="lt2"/>
              </a:solidFill>
            </a:endParaRPr>
          </a:p>
        </p:txBody>
      </p:sp>
      <p:pic>
        <p:nvPicPr>
          <p:cNvPr id="86" name="Google Shape;86;p11"/>
          <p:cNvPicPr preferRelativeResize="0"/>
          <p:nvPr/>
        </p:nvPicPr>
        <p:blipFill rotWithShape="1">
          <a:blip r:embed="rId4">
            <a:alphaModFix/>
          </a:blip>
          <a:srcRect b="57454" l="2562" r="0" t="0"/>
          <a:stretch/>
        </p:blipFill>
        <p:spPr>
          <a:xfrm>
            <a:off x="0" y="935800"/>
            <a:ext cx="8101275" cy="4207701"/>
          </a:xfrm>
          <a:prstGeom prst="rect">
            <a:avLst/>
          </a:prstGeom>
          <a:noFill/>
          <a:ln>
            <a:noFill/>
          </a:ln>
        </p:spPr>
      </p:pic>
      <p:pic>
        <p:nvPicPr>
          <p:cNvPr id="87" name="Google Shape;87;p11"/>
          <p:cNvPicPr preferRelativeResize="0"/>
          <p:nvPr/>
        </p:nvPicPr>
        <p:blipFill rotWithShape="1">
          <a:blip r:embed="rId4">
            <a:alphaModFix/>
          </a:blip>
          <a:srcRect b="479" l="0" r="2562" t="57455"/>
          <a:stretch/>
        </p:blipFill>
        <p:spPr>
          <a:xfrm>
            <a:off x="4161950" y="2431875"/>
            <a:ext cx="4599300" cy="2164200"/>
          </a:xfrm>
          <a:prstGeom prst="wedgeRectCallout">
            <a:avLst>
              <a:gd fmla="val -20833" name="adj1"/>
              <a:gd fmla="val 62500" name="adj2"/>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2"/>
          <p:cNvSpPr/>
          <p:nvPr/>
        </p:nvSpPr>
        <p:spPr>
          <a:xfrm>
            <a:off x="3872550" y="297275"/>
            <a:ext cx="4634400" cy="3668700"/>
          </a:xfrm>
          <a:prstGeom prst="wedgeRoundRectCallout">
            <a:avLst>
              <a:gd fmla="val -37341" name="adj1"/>
              <a:gd fmla="val 63132" name="adj2"/>
              <a:gd fmla="val 0" name="adj3"/>
            </a:avLst>
          </a:prstGeom>
          <a:solidFill>
            <a:srgbClr val="56D1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2"/>
          <p:cNvSpPr txBox="1"/>
          <p:nvPr>
            <p:ph type="title"/>
          </p:nvPr>
        </p:nvSpPr>
        <p:spPr>
          <a:xfrm>
            <a:off x="273375" y="261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Stakeholder</a:t>
            </a:r>
            <a:endParaRPr/>
          </a:p>
        </p:txBody>
      </p:sp>
      <p:pic>
        <p:nvPicPr>
          <p:cNvPr id="94" name="Google Shape;94;p12"/>
          <p:cNvPicPr preferRelativeResize="0"/>
          <p:nvPr/>
        </p:nvPicPr>
        <p:blipFill rotWithShape="1">
          <a:blip r:embed="rId3">
            <a:alphaModFix/>
          </a:blip>
          <a:srcRect b="71302" l="38198" r="38200" t="3745"/>
          <a:stretch/>
        </p:blipFill>
        <p:spPr>
          <a:xfrm>
            <a:off x="460475" y="2172625"/>
            <a:ext cx="2727075" cy="2710250"/>
          </a:xfrm>
          <a:prstGeom prst="rect">
            <a:avLst/>
          </a:prstGeom>
          <a:noFill/>
          <a:ln>
            <a:noFill/>
          </a:ln>
        </p:spPr>
      </p:pic>
      <p:sp>
        <p:nvSpPr>
          <p:cNvPr id="95" name="Google Shape;95;p12"/>
          <p:cNvSpPr txBox="1"/>
          <p:nvPr>
            <p:ph idx="1" type="body"/>
          </p:nvPr>
        </p:nvSpPr>
        <p:spPr>
          <a:xfrm>
            <a:off x="4188450" y="466275"/>
            <a:ext cx="4318500" cy="3310800"/>
          </a:xfrm>
          <a:prstGeom prst="rect">
            <a:avLst/>
          </a:prstGeom>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1" lang="en" sz="2900">
                <a:solidFill>
                  <a:srgbClr val="FFFFFF"/>
                </a:solidFill>
                <a:latin typeface="Quicksand"/>
                <a:ea typeface="Quicksand"/>
                <a:cs typeface="Quicksand"/>
                <a:sym typeface="Quicksand"/>
              </a:rPr>
              <a:t>I</a:t>
            </a:r>
            <a:r>
              <a:rPr b="1" lang="en" sz="2900">
                <a:solidFill>
                  <a:srgbClr val="FFFFFF"/>
                </a:solidFill>
                <a:latin typeface="Quicksand"/>
                <a:ea typeface="Quicksand"/>
                <a:cs typeface="Quicksand"/>
                <a:sym typeface="Quicksand"/>
              </a:rPr>
              <a:t>mmigrant from Peru</a:t>
            </a:r>
            <a:endParaRPr b="1" sz="2900">
              <a:solidFill>
                <a:srgbClr val="FFFFFF"/>
              </a:solidFill>
              <a:latin typeface="Quicksand"/>
              <a:ea typeface="Quicksand"/>
              <a:cs typeface="Quicksand"/>
              <a:sym typeface="Quicksand"/>
            </a:endParaRPr>
          </a:p>
          <a:p>
            <a:pPr indent="0" lvl="0" marL="0" marR="0" rtl="0" algn="l">
              <a:lnSpc>
                <a:spcPct val="150000"/>
              </a:lnSpc>
              <a:spcBef>
                <a:spcPts val="0"/>
              </a:spcBef>
              <a:spcAft>
                <a:spcPts val="0"/>
              </a:spcAft>
              <a:buClr>
                <a:srgbClr val="000000"/>
              </a:buClr>
              <a:buSzPts val="1100"/>
              <a:buFont typeface="Arial"/>
              <a:buNone/>
            </a:pPr>
            <a:r>
              <a:rPr b="1" lang="en" sz="2900">
                <a:solidFill>
                  <a:srgbClr val="FFFFFF"/>
                </a:solidFill>
                <a:latin typeface="Quicksand"/>
                <a:ea typeface="Quicksand"/>
                <a:cs typeface="Quicksand"/>
                <a:sym typeface="Quicksand"/>
              </a:rPr>
              <a:t>Limited English</a:t>
            </a:r>
            <a:endParaRPr b="1" sz="2900">
              <a:solidFill>
                <a:srgbClr val="FFFFFF"/>
              </a:solidFill>
              <a:latin typeface="Quicksand"/>
              <a:ea typeface="Quicksand"/>
              <a:cs typeface="Quicksand"/>
              <a:sym typeface="Quicksand"/>
            </a:endParaRPr>
          </a:p>
          <a:p>
            <a:pPr indent="0" lvl="0" marL="0" rtl="0" algn="l">
              <a:lnSpc>
                <a:spcPct val="150000"/>
              </a:lnSpc>
              <a:spcBef>
                <a:spcPts val="0"/>
              </a:spcBef>
              <a:spcAft>
                <a:spcPts val="0"/>
              </a:spcAft>
              <a:buClr>
                <a:schemeClr val="dk1"/>
              </a:buClr>
              <a:buSzPts val="1100"/>
              <a:buFont typeface="Arial"/>
              <a:buNone/>
            </a:pPr>
            <a:r>
              <a:rPr b="1" lang="en" sz="2900">
                <a:solidFill>
                  <a:srgbClr val="FFFFFF"/>
                </a:solidFill>
                <a:latin typeface="Quicksand"/>
                <a:ea typeface="Quicksand"/>
                <a:cs typeface="Quicksand"/>
                <a:sym typeface="Quicksand"/>
              </a:rPr>
              <a:t>Has a part-time job </a:t>
            </a:r>
            <a:endParaRPr b="1" sz="2900">
              <a:solidFill>
                <a:srgbClr val="FFFFFF"/>
              </a:solidFill>
              <a:latin typeface="Quicksand"/>
              <a:ea typeface="Quicksand"/>
              <a:cs typeface="Quicksand"/>
              <a:sym typeface="Quicksand"/>
            </a:endParaRPr>
          </a:p>
          <a:p>
            <a:pPr indent="0" lvl="0" marL="0" rtl="0" algn="l">
              <a:lnSpc>
                <a:spcPct val="150000"/>
              </a:lnSpc>
              <a:spcBef>
                <a:spcPts val="0"/>
              </a:spcBef>
              <a:spcAft>
                <a:spcPts val="0"/>
              </a:spcAft>
              <a:buClr>
                <a:schemeClr val="dk1"/>
              </a:buClr>
              <a:buSzPts val="1100"/>
              <a:buFont typeface="Arial"/>
              <a:buNone/>
            </a:pPr>
            <a:r>
              <a:rPr b="1" lang="en" sz="2900">
                <a:solidFill>
                  <a:srgbClr val="FFFFFF"/>
                </a:solidFill>
                <a:latin typeface="Quicksand"/>
                <a:ea typeface="Quicksand"/>
                <a:cs typeface="Quicksand"/>
                <a:sym typeface="Quicksand"/>
              </a:rPr>
              <a:t>8 year-old Son</a:t>
            </a:r>
            <a:endParaRPr b="1" sz="2900">
              <a:solidFill>
                <a:srgbClr val="FFFFFF"/>
              </a:solidFill>
              <a:latin typeface="Quicksand"/>
              <a:ea typeface="Quicksand"/>
              <a:cs typeface="Quicksand"/>
              <a:sym typeface="Quicksand"/>
            </a:endParaRPr>
          </a:p>
          <a:p>
            <a:pPr indent="0" lvl="0" marL="0" rtl="0" algn="l">
              <a:lnSpc>
                <a:spcPct val="150000"/>
              </a:lnSpc>
              <a:spcBef>
                <a:spcPts val="0"/>
              </a:spcBef>
              <a:spcAft>
                <a:spcPts val="0"/>
              </a:spcAft>
              <a:buClr>
                <a:schemeClr val="dk1"/>
              </a:buClr>
              <a:buSzPts val="1100"/>
              <a:buFont typeface="Arial"/>
              <a:buNone/>
            </a:pPr>
            <a:r>
              <a:rPr b="1" lang="en" sz="2900">
                <a:solidFill>
                  <a:srgbClr val="FFFFFF"/>
                </a:solidFill>
                <a:latin typeface="Quicksand"/>
                <a:ea typeface="Quicksand"/>
                <a:cs typeface="Quicksand"/>
                <a:sym typeface="Quicksand"/>
              </a:rPr>
              <a:t>Fear/Embarrassment</a:t>
            </a:r>
            <a:endParaRPr b="1" sz="2900">
              <a:solidFill>
                <a:srgbClr val="FFFFFF"/>
              </a:solidFill>
              <a:latin typeface="Quicksand"/>
              <a:ea typeface="Quicksand"/>
              <a:cs typeface="Quicksand"/>
              <a:sym typeface="Quicksand"/>
            </a:endParaRPr>
          </a:p>
        </p:txBody>
      </p:sp>
      <p:sp>
        <p:nvSpPr>
          <p:cNvPr id="96" name="Google Shape;96;p12"/>
          <p:cNvSpPr/>
          <p:nvPr/>
        </p:nvSpPr>
        <p:spPr>
          <a:xfrm>
            <a:off x="402188" y="1201375"/>
            <a:ext cx="3002700" cy="668400"/>
          </a:xfrm>
          <a:prstGeom prst="roundRect">
            <a:avLst>
              <a:gd fmla="val 16667" name="adj"/>
            </a:avLst>
          </a:prstGeom>
          <a:solidFill>
            <a:schemeClr val="lt1"/>
          </a:solidFill>
          <a:ln>
            <a:noFill/>
          </a:ln>
          <a:effectLst>
            <a:outerShdw blurRad="214313" rotWithShape="0" algn="bl" dir="4740000" dist="180975">
              <a:srgbClr val="000000">
                <a:alpha val="32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200">
                <a:solidFill>
                  <a:schemeClr val="dk2"/>
                </a:solidFill>
                <a:latin typeface="Quicksand"/>
                <a:ea typeface="Quicksand"/>
                <a:cs typeface="Quicksand"/>
                <a:sym typeface="Quicksand"/>
              </a:rPr>
              <a:t>Sofia | Female | 35</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3"/>
          <p:cNvSpPr txBox="1"/>
          <p:nvPr>
            <p:ph type="title"/>
          </p:nvPr>
        </p:nvSpPr>
        <p:spPr>
          <a:xfrm>
            <a:off x="235500" y="217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Cap</a:t>
            </a:r>
            <a:endParaRPr/>
          </a:p>
        </p:txBody>
      </p:sp>
      <p:sp>
        <p:nvSpPr>
          <p:cNvPr id="102" name="Google Shape;102;p13"/>
          <p:cNvSpPr/>
          <p:nvPr/>
        </p:nvSpPr>
        <p:spPr>
          <a:xfrm>
            <a:off x="2441400" y="441150"/>
            <a:ext cx="4261200" cy="4261200"/>
          </a:xfrm>
          <a:prstGeom prst="ellipse">
            <a:avLst/>
          </a:prstGeom>
          <a:solidFill>
            <a:srgbClr val="56D1CE"/>
          </a:solidFill>
          <a:ln cap="flat" cmpd="sng" w="9525">
            <a:solidFill>
              <a:srgbClr val="56D1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2969700" y="955800"/>
            <a:ext cx="3176100" cy="3176100"/>
          </a:xfrm>
          <a:prstGeom prst="ellipse">
            <a:avLst/>
          </a:prstGeom>
          <a:solidFill>
            <a:srgbClr val="50C3C0"/>
          </a:solidFill>
          <a:ln cap="flat" cmpd="sng" w="9525">
            <a:solidFill>
              <a:srgbClr val="56D1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3413900" y="1439400"/>
            <a:ext cx="2268900" cy="2268900"/>
          </a:xfrm>
          <a:prstGeom prst="ellipse">
            <a:avLst/>
          </a:prstGeom>
          <a:solidFill>
            <a:srgbClr val="49B3B0"/>
          </a:solidFill>
          <a:ln cap="flat" cmpd="sng" w="9525">
            <a:solidFill>
              <a:srgbClr val="49B3B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 name="Google Shape;105;p13"/>
          <p:cNvCxnSpPr/>
          <p:nvPr/>
        </p:nvCxnSpPr>
        <p:spPr>
          <a:xfrm>
            <a:off x="1706262" y="1590038"/>
            <a:ext cx="966600" cy="0"/>
          </a:xfrm>
          <a:prstGeom prst="straightConnector1">
            <a:avLst/>
          </a:prstGeom>
          <a:noFill/>
          <a:ln cap="flat" cmpd="sng" w="38100">
            <a:solidFill>
              <a:srgbClr val="56D1CE"/>
            </a:solidFill>
            <a:prstDash val="solid"/>
            <a:round/>
            <a:headEnd len="med" w="med" type="none"/>
            <a:tailEnd len="med" w="med" type="none"/>
          </a:ln>
        </p:spPr>
      </p:cxnSp>
      <p:sp>
        <p:nvSpPr>
          <p:cNvPr id="106" name="Google Shape;106;p13"/>
          <p:cNvSpPr txBox="1"/>
          <p:nvPr/>
        </p:nvSpPr>
        <p:spPr>
          <a:xfrm>
            <a:off x="235500" y="1226100"/>
            <a:ext cx="1890900" cy="13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1"/>
                </a:solidFill>
                <a:latin typeface="Quicksand"/>
                <a:ea typeface="Quicksand"/>
                <a:cs typeface="Quicksand"/>
                <a:sym typeface="Quicksand"/>
              </a:rPr>
              <a:t>8.5 M</a:t>
            </a:r>
            <a:endParaRPr b="1" sz="2600">
              <a:solidFill>
                <a:schemeClr val="dk1"/>
              </a:solidFill>
              <a:latin typeface="Quicksand"/>
              <a:ea typeface="Quicksand"/>
              <a:cs typeface="Quicksand"/>
              <a:sym typeface="Quicksand"/>
            </a:endParaRPr>
          </a:p>
          <a:p>
            <a:pPr indent="0" lvl="0" marL="0" rtl="0" algn="ctr">
              <a:spcBef>
                <a:spcPts val="0"/>
              </a:spcBef>
              <a:spcAft>
                <a:spcPts val="0"/>
              </a:spcAft>
              <a:buNone/>
            </a:pPr>
            <a:r>
              <a:rPr lang="en" sz="1800">
                <a:solidFill>
                  <a:schemeClr val="dk1"/>
                </a:solidFill>
                <a:latin typeface="Quicksand"/>
                <a:ea typeface="Quicksand"/>
                <a:cs typeface="Quicksand"/>
                <a:sym typeface="Quicksand"/>
              </a:rPr>
              <a:t>US spanish speakers not proficient in English</a:t>
            </a:r>
            <a:endParaRPr>
              <a:solidFill>
                <a:schemeClr val="dk1"/>
              </a:solidFill>
            </a:endParaRPr>
          </a:p>
          <a:p>
            <a:pPr indent="0" lvl="0" marL="0" rtl="0" algn="l">
              <a:spcBef>
                <a:spcPts val="0"/>
              </a:spcBef>
              <a:spcAft>
                <a:spcPts val="0"/>
              </a:spcAft>
              <a:buNone/>
            </a:pPr>
            <a:r>
              <a:t/>
            </a:r>
            <a:endParaRPr sz="1800">
              <a:latin typeface="Quicksand"/>
              <a:ea typeface="Quicksand"/>
              <a:cs typeface="Quicksand"/>
              <a:sym typeface="Quicksand"/>
            </a:endParaRPr>
          </a:p>
        </p:txBody>
      </p:sp>
      <p:cxnSp>
        <p:nvCxnSpPr>
          <p:cNvPr id="107" name="Google Shape;107;p13"/>
          <p:cNvCxnSpPr/>
          <p:nvPr/>
        </p:nvCxnSpPr>
        <p:spPr>
          <a:xfrm rot="10800000">
            <a:off x="5894250" y="3315700"/>
            <a:ext cx="1087800" cy="0"/>
          </a:xfrm>
          <a:prstGeom prst="straightConnector1">
            <a:avLst/>
          </a:prstGeom>
          <a:noFill/>
          <a:ln cap="flat" cmpd="sng" w="38100">
            <a:solidFill>
              <a:srgbClr val="51C5C2"/>
            </a:solidFill>
            <a:prstDash val="solid"/>
            <a:round/>
            <a:headEnd len="med" w="med" type="none"/>
            <a:tailEnd len="med" w="med" type="none"/>
          </a:ln>
        </p:spPr>
      </p:cxnSp>
      <p:sp>
        <p:nvSpPr>
          <p:cNvPr id="108" name="Google Shape;108;p13"/>
          <p:cNvSpPr txBox="1"/>
          <p:nvPr/>
        </p:nvSpPr>
        <p:spPr>
          <a:xfrm>
            <a:off x="7087600" y="2782600"/>
            <a:ext cx="1538100" cy="13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Quicksand"/>
                <a:ea typeface="Quicksand"/>
                <a:cs typeface="Quicksand"/>
                <a:sym typeface="Quicksand"/>
              </a:rPr>
              <a:t>18.92 M</a:t>
            </a:r>
            <a:endParaRPr b="1" sz="2600">
              <a:latin typeface="Quicksand"/>
              <a:ea typeface="Quicksand"/>
              <a:cs typeface="Quicksand"/>
              <a:sym typeface="Quicksand"/>
            </a:endParaRPr>
          </a:p>
          <a:p>
            <a:pPr indent="0" lvl="0" marL="0" rtl="0" algn="l">
              <a:spcBef>
                <a:spcPts val="0"/>
              </a:spcBef>
              <a:spcAft>
                <a:spcPts val="0"/>
              </a:spcAft>
              <a:buNone/>
            </a:pPr>
            <a:r>
              <a:rPr lang="en" sz="1800">
                <a:latin typeface="Quicksand"/>
                <a:ea typeface="Quicksand"/>
                <a:cs typeface="Quicksand"/>
                <a:sym typeface="Quicksand"/>
              </a:rPr>
              <a:t>US Spanish speakers</a:t>
            </a:r>
            <a:endParaRPr sz="1800">
              <a:latin typeface="Quicksand"/>
              <a:ea typeface="Quicksand"/>
              <a:cs typeface="Quicksand"/>
              <a:sym typeface="Quicksand"/>
            </a:endParaRPr>
          </a:p>
        </p:txBody>
      </p:sp>
      <p:sp>
        <p:nvSpPr>
          <p:cNvPr id="109" name="Google Shape;109;p13"/>
          <p:cNvSpPr txBox="1"/>
          <p:nvPr/>
        </p:nvSpPr>
        <p:spPr>
          <a:xfrm>
            <a:off x="3802950" y="1646225"/>
            <a:ext cx="1538100" cy="13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lt1"/>
                </a:solidFill>
                <a:latin typeface="Quicksand"/>
                <a:ea typeface="Quicksand"/>
                <a:cs typeface="Quicksand"/>
                <a:sym typeface="Quicksand"/>
              </a:rPr>
              <a:t>350 M</a:t>
            </a:r>
            <a:endParaRPr b="1" sz="2600">
              <a:solidFill>
                <a:schemeClr val="lt1"/>
              </a:solidFill>
              <a:latin typeface="Quicksand"/>
              <a:ea typeface="Quicksand"/>
              <a:cs typeface="Quicksand"/>
              <a:sym typeface="Quicksand"/>
            </a:endParaRPr>
          </a:p>
          <a:p>
            <a:pPr indent="0" lvl="0" marL="0" rtl="0" algn="ctr">
              <a:spcBef>
                <a:spcPts val="0"/>
              </a:spcBef>
              <a:spcAft>
                <a:spcPts val="0"/>
              </a:spcAft>
              <a:buNone/>
            </a:pPr>
            <a:r>
              <a:rPr lang="en" sz="1800">
                <a:solidFill>
                  <a:schemeClr val="lt1"/>
                </a:solidFill>
                <a:latin typeface="Quicksand"/>
                <a:ea typeface="Quicksand"/>
                <a:cs typeface="Quicksand"/>
                <a:sym typeface="Quicksand"/>
              </a:rPr>
              <a:t>Spanish native speakers worldwide</a:t>
            </a:r>
            <a:endParaRPr sz="1800">
              <a:solidFill>
                <a:schemeClr val="lt1"/>
              </a:solidFill>
              <a:latin typeface="Quicksand"/>
              <a:ea typeface="Quicksand"/>
              <a:cs typeface="Quicksand"/>
              <a:sym typeface="Quicksand"/>
            </a:endParaRPr>
          </a:p>
        </p:txBody>
      </p:sp>
      <p:sp>
        <p:nvSpPr>
          <p:cNvPr id="110" name="Google Shape;110;p13"/>
          <p:cNvSpPr txBox="1"/>
          <p:nvPr/>
        </p:nvSpPr>
        <p:spPr>
          <a:xfrm>
            <a:off x="1642050" y="4089050"/>
            <a:ext cx="627000" cy="29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AFAFA"/>
        </a:solidFill>
      </p:bgPr>
    </p:bg>
    <p:spTree>
      <p:nvGrpSpPr>
        <p:cNvPr id="114" name="Shape 114"/>
        <p:cNvGrpSpPr/>
        <p:nvPr/>
      </p:nvGrpSpPr>
      <p:grpSpPr>
        <a:xfrm>
          <a:off x="0" y="0"/>
          <a:ext cx="0" cy="0"/>
          <a:chOff x="0" y="0"/>
          <a:chExt cx="0" cy="0"/>
        </a:xfrm>
      </p:grpSpPr>
      <p:sp>
        <p:nvSpPr>
          <p:cNvPr id="115" name="Google Shape;115;p14"/>
          <p:cNvSpPr txBox="1"/>
          <p:nvPr>
            <p:ph type="title"/>
          </p:nvPr>
        </p:nvSpPr>
        <p:spPr>
          <a:xfrm>
            <a:off x="235500" y="217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Survey Results</a:t>
            </a:r>
            <a:endParaRPr/>
          </a:p>
          <a:p>
            <a:pPr indent="0" lvl="0" marL="0" rtl="0" algn="l">
              <a:spcBef>
                <a:spcPts val="0"/>
              </a:spcBef>
              <a:spcAft>
                <a:spcPts val="0"/>
              </a:spcAft>
              <a:buNone/>
            </a:pPr>
            <a:r>
              <a:t/>
            </a:r>
            <a:endParaRPr/>
          </a:p>
        </p:txBody>
      </p:sp>
      <p:pic>
        <p:nvPicPr>
          <p:cNvPr id="116" name="Google Shape;116;p14" title="Points scored"/>
          <p:cNvPicPr preferRelativeResize="0"/>
          <p:nvPr/>
        </p:nvPicPr>
        <p:blipFill>
          <a:blip r:embed="rId3">
            <a:alphaModFix/>
          </a:blip>
          <a:stretch>
            <a:fillRect/>
          </a:stretch>
        </p:blipFill>
        <p:spPr>
          <a:xfrm>
            <a:off x="4900300" y="790275"/>
            <a:ext cx="2974035" cy="4183476"/>
          </a:xfrm>
          <a:prstGeom prst="rect">
            <a:avLst/>
          </a:prstGeom>
          <a:noFill/>
          <a:ln>
            <a:noFill/>
          </a:ln>
        </p:spPr>
      </p:pic>
      <p:pic>
        <p:nvPicPr>
          <p:cNvPr id="117" name="Google Shape;117;p14" title="Points scored"/>
          <p:cNvPicPr preferRelativeResize="0"/>
          <p:nvPr/>
        </p:nvPicPr>
        <p:blipFill>
          <a:blip r:embed="rId4">
            <a:alphaModFix/>
          </a:blip>
          <a:stretch>
            <a:fillRect/>
          </a:stretch>
        </p:blipFill>
        <p:spPr>
          <a:xfrm>
            <a:off x="1001200" y="866475"/>
            <a:ext cx="3187449" cy="41072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Google Shape;122;p15"/>
          <p:cNvPicPr preferRelativeResize="0"/>
          <p:nvPr/>
        </p:nvPicPr>
        <p:blipFill>
          <a:blip r:embed="rId3">
            <a:alphaModFix/>
          </a:blip>
          <a:stretch>
            <a:fillRect/>
          </a:stretch>
        </p:blipFill>
        <p:spPr>
          <a:xfrm>
            <a:off x="1231575" y="1065525"/>
            <a:ext cx="2237814" cy="2579982"/>
          </a:xfrm>
          <a:prstGeom prst="rect">
            <a:avLst/>
          </a:prstGeom>
          <a:noFill/>
          <a:ln>
            <a:noFill/>
          </a:ln>
        </p:spPr>
      </p:pic>
      <p:sp>
        <p:nvSpPr>
          <p:cNvPr id="123" name="Google Shape;123;p15"/>
          <p:cNvSpPr txBox="1"/>
          <p:nvPr>
            <p:ph type="title"/>
          </p:nvPr>
        </p:nvSpPr>
        <p:spPr>
          <a:xfrm>
            <a:off x="4222200" y="831475"/>
            <a:ext cx="4691100" cy="11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CC0000"/>
                </a:solidFill>
              </a:rPr>
              <a:t>learn the conversations </a:t>
            </a:r>
            <a:endParaRPr>
              <a:solidFill>
                <a:srgbClr val="CC0000"/>
              </a:solidFill>
            </a:endParaRPr>
          </a:p>
          <a:p>
            <a:pPr indent="0" lvl="0" marL="0" rtl="0" algn="ctr">
              <a:spcBef>
                <a:spcPts val="0"/>
              </a:spcBef>
              <a:spcAft>
                <a:spcPts val="0"/>
              </a:spcAft>
              <a:buNone/>
            </a:pPr>
            <a:r>
              <a:rPr lang="en">
                <a:solidFill>
                  <a:srgbClr val="CC0000"/>
                </a:solidFill>
              </a:rPr>
              <a:t>you </a:t>
            </a:r>
            <a:r>
              <a:rPr lang="en" u="sng">
                <a:solidFill>
                  <a:srgbClr val="CC0000"/>
                </a:solidFill>
              </a:rPr>
              <a:t>need</a:t>
            </a:r>
            <a:endParaRPr>
              <a:solidFill>
                <a:srgbClr val="CC0000"/>
              </a:solidFill>
            </a:endParaRPr>
          </a:p>
        </p:txBody>
      </p:sp>
      <p:sp>
        <p:nvSpPr>
          <p:cNvPr id="124" name="Google Shape;124;p15"/>
          <p:cNvSpPr txBox="1"/>
          <p:nvPr>
            <p:ph type="title"/>
          </p:nvPr>
        </p:nvSpPr>
        <p:spPr>
          <a:xfrm>
            <a:off x="235500" y="22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Solution</a:t>
            </a:r>
            <a:endParaRPr/>
          </a:p>
        </p:txBody>
      </p:sp>
      <p:sp>
        <p:nvSpPr>
          <p:cNvPr id="125" name="Google Shape;125;p15"/>
          <p:cNvSpPr txBox="1"/>
          <p:nvPr>
            <p:ph type="title"/>
          </p:nvPr>
        </p:nvSpPr>
        <p:spPr>
          <a:xfrm>
            <a:off x="1399131" y="3569951"/>
            <a:ext cx="2512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700">
                <a:solidFill>
                  <a:srgbClr val="FF6767"/>
                </a:solidFill>
              </a:rPr>
              <a:t>ai</a:t>
            </a:r>
            <a:r>
              <a:rPr lang="en" sz="3700">
                <a:solidFill>
                  <a:srgbClr val="7FDB55"/>
                </a:solidFill>
              </a:rPr>
              <a:t>+</a:t>
            </a:r>
            <a:r>
              <a:rPr lang="en" sz="3700">
                <a:solidFill>
                  <a:srgbClr val="56D1CE"/>
                </a:solidFill>
              </a:rPr>
              <a:t>learn</a:t>
            </a:r>
            <a:endParaRPr sz="3700"/>
          </a:p>
        </p:txBody>
      </p:sp>
      <p:pic>
        <p:nvPicPr>
          <p:cNvPr id="126" name="Google Shape;126;p15"/>
          <p:cNvPicPr preferRelativeResize="0"/>
          <p:nvPr/>
        </p:nvPicPr>
        <p:blipFill>
          <a:blip r:embed="rId4">
            <a:alphaModFix/>
          </a:blip>
          <a:stretch>
            <a:fillRect/>
          </a:stretch>
        </p:blipFill>
        <p:spPr>
          <a:xfrm>
            <a:off x="10640671" y="1715994"/>
            <a:ext cx="1499198" cy="1341552"/>
          </a:xfrm>
          <a:prstGeom prst="rect">
            <a:avLst/>
          </a:prstGeom>
          <a:noFill/>
          <a:ln>
            <a:noFill/>
          </a:ln>
        </p:spPr>
      </p:pic>
      <p:sp>
        <p:nvSpPr>
          <p:cNvPr id="127" name="Google Shape;127;p15"/>
          <p:cNvSpPr txBox="1"/>
          <p:nvPr>
            <p:ph type="title"/>
          </p:nvPr>
        </p:nvSpPr>
        <p:spPr>
          <a:xfrm>
            <a:off x="4673375" y="1986075"/>
            <a:ext cx="4087500" cy="642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sz="2200">
                <a:solidFill>
                  <a:schemeClr val="dk2"/>
                </a:solidFill>
              </a:rPr>
              <a:t>&gt; f</a:t>
            </a:r>
            <a:r>
              <a:rPr lang="en" sz="2200">
                <a:solidFill>
                  <a:schemeClr val="dk2"/>
                </a:solidFill>
              </a:rPr>
              <a:t>ulfill immediate demands </a:t>
            </a:r>
            <a:endParaRPr sz="2200">
              <a:solidFill>
                <a:srgbClr val="CC0000"/>
              </a:solidFill>
            </a:endParaRPr>
          </a:p>
        </p:txBody>
      </p:sp>
      <p:sp>
        <p:nvSpPr>
          <p:cNvPr id="128" name="Google Shape;128;p15"/>
          <p:cNvSpPr txBox="1"/>
          <p:nvPr>
            <p:ph type="title"/>
          </p:nvPr>
        </p:nvSpPr>
        <p:spPr>
          <a:xfrm>
            <a:off x="4822452" y="2356125"/>
            <a:ext cx="3744300" cy="642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0" lang="en" sz="1600">
                <a:solidFill>
                  <a:schemeClr val="dk2"/>
                </a:solidFill>
                <a:latin typeface="Quicksand Medium"/>
                <a:ea typeface="Quicksand Medium"/>
                <a:cs typeface="Quicksand Medium"/>
                <a:sym typeface="Quicksand Medium"/>
              </a:rPr>
              <a:t>conversational modules for </a:t>
            </a:r>
            <a:r>
              <a:rPr b="0" lang="en" sz="1600" u="sng">
                <a:solidFill>
                  <a:schemeClr val="dk2"/>
                </a:solidFill>
                <a:latin typeface="Quicksand Medium"/>
                <a:ea typeface="Quicksand Medium"/>
                <a:cs typeface="Quicksand Medium"/>
                <a:sym typeface="Quicksand Medium"/>
              </a:rPr>
              <a:t>urgent, practical</a:t>
            </a:r>
            <a:r>
              <a:rPr b="0" lang="en" sz="1600">
                <a:solidFill>
                  <a:schemeClr val="dk2"/>
                </a:solidFill>
                <a:latin typeface="Quicksand Medium"/>
                <a:ea typeface="Quicksand Medium"/>
                <a:cs typeface="Quicksand Medium"/>
                <a:sym typeface="Quicksand Medium"/>
              </a:rPr>
              <a:t> situations                             E.g. doctor visits, job interviews  </a:t>
            </a:r>
            <a:endParaRPr b="0" sz="1600">
              <a:solidFill>
                <a:schemeClr val="dk2"/>
              </a:solidFill>
              <a:latin typeface="Quicksand Medium"/>
              <a:ea typeface="Quicksand Medium"/>
              <a:cs typeface="Quicksand Medium"/>
              <a:sym typeface="Quicksand Medium"/>
            </a:endParaRPr>
          </a:p>
          <a:p>
            <a:pPr indent="0" lvl="0" marL="0" rtl="0" algn="ctr">
              <a:lnSpc>
                <a:spcPct val="100000"/>
              </a:lnSpc>
              <a:spcBef>
                <a:spcPts val="1600"/>
              </a:spcBef>
              <a:spcAft>
                <a:spcPts val="1600"/>
              </a:spcAft>
              <a:buNone/>
            </a:pPr>
            <a:r>
              <a:t/>
            </a:r>
            <a:endParaRPr sz="1800">
              <a:solidFill>
                <a:schemeClr val="dk2"/>
              </a:solidFill>
            </a:endParaRPr>
          </a:p>
        </p:txBody>
      </p:sp>
      <p:sp>
        <p:nvSpPr>
          <p:cNvPr id="129" name="Google Shape;129;p15"/>
          <p:cNvSpPr txBox="1"/>
          <p:nvPr>
            <p:ph type="title"/>
          </p:nvPr>
        </p:nvSpPr>
        <p:spPr>
          <a:xfrm>
            <a:off x="5110867" y="3325692"/>
            <a:ext cx="3310800" cy="642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sz="2200">
                <a:solidFill>
                  <a:schemeClr val="dk2"/>
                </a:solidFill>
              </a:rPr>
              <a:t>&gt; speak confidently</a:t>
            </a:r>
            <a:endParaRPr sz="2200">
              <a:solidFill>
                <a:srgbClr val="CC0000"/>
              </a:solidFill>
            </a:endParaRPr>
          </a:p>
        </p:txBody>
      </p:sp>
      <p:sp>
        <p:nvSpPr>
          <p:cNvPr id="130" name="Google Shape;130;p15"/>
          <p:cNvSpPr txBox="1"/>
          <p:nvPr>
            <p:ph type="title"/>
          </p:nvPr>
        </p:nvSpPr>
        <p:spPr>
          <a:xfrm>
            <a:off x="4768824" y="3722075"/>
            <a:ext cx="3576600" cy="642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0" lang="en" sz="1600">
                <a:solidFill>
                  <a:schemeClr val="dk2"/>
                </a:solidFill>
                <a:latin typeface="Quicksand Medium"/>
                <a:ea typeface="Quicksand Medium"/>
                <a:cs typeface="Quicksand Medium"/>
                <a:sym typeface="Quicksand Medium"/>
              </a:rPr>
              <a:t>real-time </a:t>
            </a:r>
            <a:r>
              <a:rPr b="0" lang="en" sz="1600">
                <a:solidFill>
                  <a:schemeClr val="dk2"/>
                </a:solidFill>
                <a:latin typeface="Quicksand Medium"/>
                <a:ea typeface="Quicksand Medium"/>
                <a:cs typeface="Quicksand Medium"/>
                <a:sym typeface="Quicksand Medium"/>
              </a:rPr>
              <a:t>pronunciation accuracy</a:t>
            </a:r>
            <a:endParaRPr b="0" sz="1600">
              <a:solidFill>
                <a:schemeClr val="dk2"/>
              </a:solidFill>
              <a:latin typeface="Quicksand Medium"/>
              <a:ea typeface="Quicksand Medium"/>
              <a:cs typeface="Quicksand Medium"/>
              <a:sym typeface="Quicksand Medium"/>
            </a:endParaRPr>
          </a:p>
        </p:txBody>
      </p:sp>
      <p:pic>
        <p:nvPicPr>
          <p:cNvPr id="131" name="Google Shape;131;p15"/>
          <p:cNvPicPr preferRelativeResize="0"/>
          <p:nvPr/>
        </p:nvPicPr>
        <p:blipFill>
          <a:blip r:embed="rId5">
            <a:alphaModFix/>
          </a:blip>
          <a:stretch>
            <a:fillRect/>
          </a:stretch>
        </p:blipFill>
        <p:spPr>
          <a:xfrm>
            <a:off x="11127590" y="3128625"/>
            <a:ext cx="1584109" cy="158412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16"/>
          <p:cNvSpPr txBox="1"/>
          <p:nvPr>
            <p:ph type="title"/>
          </p:nvPr>
        </p:nvSpPr>
        <p:spPr>
          <a:xfrm>
            <a:off x="235500" y="22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Solution</a:t>
            </a:r>
            <a:endParaRPr/>
          </a:p>
        </p:txBody>
      </p:sp>
      <p:pic>
        <p:nvPicPr>
          <p:cNvPr id="137" name="Google Shape;137;p16"/>
          <p:cNvPicPr preferRelativeResize="0"/>
          <p:nvPr/>
        </p:nvPicPr>
        <p:blipFill>
          <a:blip r:embed="rId3">
            <a:alphaModFix/>
          </a:blip>
          <a:stretch>
            <a:fillRect/>
          </a:stretch>
        </p:blipFill>
        <p:spPr>
          <a:xfrm>
            <a:off x="2039475" y="870613"/>
            <a:ext cx="4918846" cy="4044123"/>
          </a:xfrm>
          <a:prstGeom prst="rect">
            <a:avLst/>
          </a:prstGeom>
          <a:noFill/>
          <a:ln>
            <a:noFill/>
          </a:ln>
        </p:spPr>
      </p:pic>
      <p:sp>
        <p:nvSpPr>
          <p:cNvPr id="138" name="Google Shape;138;p16"/>
          <p:cNvSpPr/>
          <p:nvPr/>
        </p:nvSpPr>
        <p:spPr>
          <a:xfrm>
            <a:off x="103225" y="1271200"/>
            <a:ext cx="572700" cy="572700"/>
          </a:xfrm>
          <a:prstGeom prst="ellipse">
            <a:avLst/>
          </a:prstGeom>
          <a:solidFill>
            <a:srgbClr val="FF67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Quicksand"/>
                <a:ea typeface="Quicksand"/>
                <a:cs typeface="Quicksand"/>
                <a:sym typeface="Quicksand"/>
              </a:rPr>
              <a:t> 1</a:t>
            </a:r>
            <a:endParaRPr b="1" sz="2000">
              <a:solidFill>
                <a:schemeClr val="lt1"/>
              </a:solidFill>
              <a:latin typeface="Quicksand"/>
              <a:ea typeface="Quicksand"/>
              <a:cs typeface="Quicksand"/>
              <a:sym typeface="Quicksand"/>
            </a:endParaRPr>
          </a:p>
        </p:txBody>
      </p:sp>
      <p:sp>
        <p:nvSpPr>
          <p:cNvPr id="139" name="Google Shape;139;p16"/>
          <p:cNvSpPr txBox="1"/>
          <p:nvPr>
            <p:ph type="title"/>
          </p:nvPr>
        </p:nvSpPr>
        <p:spPr>
          <a:xfrm>
            <a:off x="579400" y="1118800"/>
            <a:ext cx="1555500" cy="102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500">
                <a:solidFill>
                  <a:schemeClr val="dk2"/>
                </a:solidFill>
              </a:rPr>
              <a:t>Register &amp; choose your language</a:t>
            </a:r>
            <a:endParaRPr sz="1500">
              <a:solidFill>
                <a:schemeClr val="dk2"/>
              </a:solidFill>
            </a:endParaRPr>
          </a:p>
        </p:txBody>
      </p:sp>
      <p:sp>
        <p:nvSpPr>
          <p:cNvPr id="140" name="Google Shape;140;p16"/>
          <p:cNvSpPr/>
          <p:nvPr/>
        </p:nvSpPr>
        <p:spPr>
          <a:xfrm>
            <a:off x="103225" y="2694575"/>
            <a:ext cx="572700" cy="572700"/>
          </a:xfrm>
          <a:prstGeom prst="ellipse">
            <a:avLst/>
          </a:prstGeom>
          <a:solidFill>
            <a:srgbClr val="FF67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Quicksand"/>
                <a:ea typeface="Quicksand"/>
                <a:cs typeface="Quicksand"/>
                <a:sym typeface="Quicksand"/>
              </a:rPr>
              <a:t> </a:t>
            </a:r>
            <a:r>
              <a:rPr b="1" lang="en" sz="1800">
                <a:solidFill>
                  <a:schemeClr val="lt1"/>
                </a:solidFill>
                <a:latin typeface="Quicksand"/>
                <a:ea typeface="Quicksand"/>
                <a:cs typeface="Quicksand"/>
                <a:sym typeface="Quicksand"/>
              </a:rPr>
              <a:t>2</a:t>
            </a:r>
            <a:endParaRPr b="1" sz="1800">
              <a:solidFill>
                <a:schemeClr val="lt1"/>
              </a:solidFill>
              <a:latin typeface="Quicksand"/>
              <a:ea typeface="Quicksand"/>
              <a:cs typeface="Quicksand"/>
              <a:sym typeface="Quicksand"/>
            </a:endParaRPr>
          </a:p>
        </p:txBody>
      </p:sp>
      <p:sp>
        <p:nvSpPr>
          <p:cNvPr id="141" name="Google Shape;141;p16"/>
          <p:cNvSpPr txBox="1"/>
          <p:nvPr>
            <p:ph type="title"/>
          </p:nvPr>
        </p:nvSpPr>
        <p:spPr>
          <a:xfrm>
            <a:off x="503200" y="2541925"/>
            <a:ext cx="1499700" cy="1953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500">
                <a:solidFill>
                  <a:schemeClr val="dk2"/>
                </a:solidFill>
              </a:rPr>
              <a:t>Choose a situation &amp; talk to Ailean!</a:t>
            </a:r>
            <a:endParaRPr sz="1500">
              <a:solidFill>
                <a:schemeClr val="dk2"/>
              </a:solidFill>
            </a:endParaRPr>
          </a:p>
        </p:txBody>
      </p:sp>
      <p:sp>
        <p:nvSpPr>
          <p:cNvPr id="142" name="Google Shape;142;p16"/>
          <p:cNvSpPr/>
          <p:nvPr/>
        </p:nvSpPr>
        <p:spPr>
          <a:xfrm>
            <a:off x="7055225" y="1175675"/>
            <a:ext cx="572700" cy="572700"/>
          </a:xfrm>
          <a:prstGeom prst="ellipse">
            <a:avLst/>
          </a:prstGeom>
          <a:solidFill>
            <a:srgbClr val="FF67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Quicksand"/>
                <a:ea typeface="Quicksand"/>
                <a:cs typeface="Quicksand"/>
                <a:sym typeface="Quicksand"/>
              </a:rPr>
              <a:t> 3</a:t>
            </a:r>
            <a:endParaRPr b="1" sz="2000">
              <a:solidFill>
                <a:schemeClr val="lt1"/>
              </a:solidFill>
              <a:latin typeface="Quicksand"/>
              <a:ea typeface="Quicksand"/>
              <a:cs typeface="Quicksand"/>
              <a:sym typeface="Quicksand"/>
            </a:endParaRPr>
          </a:p>
        </p:txBody>
      </p:sp>
      <p:sp>
        <p:nvSpPr>
          <p:cNvPr id="143" name="Google Shape;143;p16"/>
          <p:cNvSpPr txBox="1"/>
          <p:nvPr>
            <p:ph type="title"/>
          </p:nvPr>
        </p:nvSpPr>
        <p:spPr>
          <a:xfrm>
            <a:off x="7531475" y="946825"/>
            <a:ext cx="1612500" cy="1953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500">
                <a:solidFill>
                  <a:schemeClr val="dk2"/>
                </a:solidFill>
              </a:rPr>
              <a:t>Get real-time feedback for pronunciation accuracy</a:t>
            </a:r>
            <a:endParaRPr sz="1500">
              <a:solidFill>
                <a:schemeClr val="dk2"/>
              </a:solidFill>
            </a:endParaRPr>
          </a:p>
        </p:txBody>
      </p:sp>
      <p:sp>
        <p:nvSpPr>
          <p:cNvPr id="144" name="Google Shape;144;p16"/>
          <p:cNvSpPr/>
          <p:nvPr/>
        </p:nvSpPr>
        <p:spPr>
          <a:xfrm>
            <a:off x="7055225" y="2621925"/>
            <a:ext cx="572700" cy="572700"/>
          </a:xfrm>
          <a:prstGeom prst="ellipse">
            <a:avLst/>
          </a:prstGeom>
          <a:solidFill>
            <a:srgbClr val="FF67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Quicksand"/>
                <a:ea typeface="Quicksand"/>
                <a:cs typeface="Quicksand"/>
                <a:sym typeface="Quicksand"/>
              </a:rPr>
              <a:t> </a:t>
            </a:r>
            <a:endParaRPr b="1" sz="1800">
              <a:solidFill>
                <a:schemeClr val="lt1"/>
              </a:solidFill>
              <a:latin typeface="Quicksand"/>
              <a:ea typeface="Quicksand"/>
              <a:cs typeface="Quicksand"/>
              <a:sym typeface="Quicksand"/>
            </a:endParaRPr>
          </a:p>
        </p:txBody>
      </p:sp>
      <p:sp>
        <p:nvSpPr>
          <p:cNvPr id="145" name="Google Shape;145;p16"/>
          <p:cNvSpPr txBox="1"/>
          <p:nvPr>
            <p:ph type="title"/>
          </p:nvPr>
        </p:nvSpPr>
        <p:spPr>
          <a:xfrm>
            <a:off x="7607675" y="2469275"/>
            <a:ext cx="1365300" cy="1953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700">
                <a:solidFill>
                  <a:schemeClr val="dk2"/>
                </a:solidFill>
              </a:rPr>
              <a:t>Converse, improve, excel! </a:t>
            </a:r>
            <a:endParaRPr sz="1700">
              <a:solidFill>
                <a:schemeClr val="dk2"/>
              </a:solidFill>
            </a:endParaRPr>
          </a:p>
          <a:p>
            <a:pPr indent="0" lvl="0" marL="0" rtl="0" algn="ctr">
              <a:lnSpc>
                <a:spcPct val="115000"/>
              </a:lnSpc>
              <a:spcBef>
                <a:spcPts val="1600"/>
              </a:spcBef>
              <a:spcAft>
                <a:spcPts val="1600"/>
              </a:spcAft>
              <a:buNone/>
            </a:pPr>
            <a:r>
              <a:t/>
            </a:r>
            <a:endParaRPr sz="1700">
              <a:solidFill>
                <a:schemeClr val="dk2"/>
              </a:solidFill>
            </a:endParaRPr>
          </a:p>
        </p:txBody>
      </p:sp>
      <p:sp>
        <p:nvSpPr>
          <p:cNvPr id="146" name="Google Shape;146;p16"/>
          <p:cNvSpPr txBox="1"/>
          <p:nvPr/>
        </p:nvSpPr>
        <p:spPr>
          <a:xfrm>
            <a:off x="7160375" y="2686275"/>
            <a:ext cx="263100" cy="4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Quicksand"/>
                <a:ea typeface="Quicksand"/>
                <a:cs typeface="Quicksand"/>
                <a:sym typeface="Quicksand"/>
              </a:rPr>
              <a:t>4</a:t>
            </a:r>
            <a:endParaRPr b="1" sz="2000">
              <a:solidFill>
                <a:schemeClr val="lt1"/>
              </a:solidFill>
              <a:latin typeface="Quicksand"/>
              <a:ea typeface="Quicksand"/>
              <a:cs typeface="Quicksand"/>
              <a:sym typeface="Quicksand"/>
            </a:endParaRPr>
          </a:p>
        </p:txBody>
      </p:sp>
      <p:cxnSp>
        <p:nvCxnSpPr>
          <p:cNvPr id="147" name="Google Shape;147;p16"/>
          <p:cNvCxnSpPr>
            <a:stCxn id="142" idx="2"/>
          </p:cNvCxnSpPr>
          <p:nvPr/>
        </p:nvCxnSpPr>
        <p:spPr>
          <a:xfrm flipH="1">
            <a:off x="6503825" y="1462025"/>
            <a:ext cx="551400" cy="348300"/>
          </a:xfrm>
          <a:prstGeom prst="straightConnector1">
            <a:avLst/>
          </a:prstGeom>
          <a:noFill/>
          <a:ln cap="flat" cmpd="sng" w="28575">
            <a:solidFill>
              <a:srgbClr val="FF6767"/>
            </a:solidFill>
            <a:prstDash val="solid"/>
            <a:round/>
            <a:headEnd len="med" w="med" type="none"/>
            <a:tailEnd len="med" w="med" type="none"/>
          </a:ln>
        </p:spPr>
      </p:cxnSp>
      <p:cxnSp>
        <p:nvCxnSpPr>
          <p:cNvPr id="148" name="Google Shape;148;p16"/>
          <p:cNvCxnSpPr/>
          <p:nvPr/>
        </p:nvCxnSpPr>
        <p:spPr>
          <a:xfrm flipH="1">
            <a:off x="1823775" y="2621925"/>
            <a:ext cx="551400" cy="348300"/>
          </a:xfrm>
          <a:prstGeom prst="straightConnector1">
            <a:avLst/>
          </a:prstGeom>
          <a:noFill/>
          <a:ln cap="flat" cmpd="sng" w="28575">
            <a:solidFill>
              <a:srgbClr val="FF6767"/>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7"/>
          <p:cNvSpPr/>
          <p:nvPr/>
        </p:nvSpPr>
        <p:spPr>
          <a:xfrm>
            <a:off x="2348425" y="983925"/>
            <a:ext cx="4322400" cy="3765600"/>
          </a:xfrm>
          <a:prstGeom prst="donut">
            <a:avLst>
              <a:gd fmla="val 7371" name="adj"/>
            </a:avLst>
          </a:prstGeom>
          <a:solidFill>
            <a:srgbClr val="7FD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txBox="1"/>
          <p:nvPr>
            <p:ph type="title"/>
          </p:nvPr>
        </p:nvSpPr>
        <p:spPr>
          <a:xfrm>
            <a:off x="235500" y="217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Technology</a:t>
            </a:r>
            <a:endParaRPr/>
          </a:p>
        </p:txBody>
      </p:sp>
      <p:grpSp>
        <p:nvGrpSpPr>
          <p:cNvPr id="155" name="Google Shape;155;p17"/>
          <p:cNvGrpSpPr/>
          <p:nvPr/>
        </p:nvGrpSpPr>
        <p:grpSpPr>
          <a:xfrm>
            <a:off x="235500" y="1750350"/>
            <a:ext cx="3033450" cy="1498500"/>
            <a:chOff x="235500" y="1874050"/>
            <a:chExt cx="3033450" cy="1498500"/>
          </a:xfrm>
        </p:grpSpPr>
        <p:sp>
          <p:nvSpPr>
            <p:cNvPr id="156" name="Google Shape;156;p17"/>
            <p:cNvSpPr/>
            <p:nvPr/>
          </p:nvSpPr>
          <p:spPr>
            <a:xfrm>
              <a:off x="1862250" y="2018350"/>
              <a:ext cx="1406700" cy="1354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17"/>
            <p:cNvPicPr preferRelativeResize="0"/>
            <p:nvPr/>
          </p:nvPicPr>
          <p:blipFill rotWithShape="1">
            <a:blip r:embed="rId3">
              <a:alphaModFix amt="60000"/>
            </a:blip>
            <a:srcRect b="15325" l="0" r="0" t="0"/>
            <a:stretch/>
          </p:blipFill>
          <p:spPr>
            <a:xfrm>
              <a:off x="1910550" y="2183315"/>
              <a:ext cx="1209600" cy="1024263"/>
            </a:xfrm>
            <a:prstGeom prst="rect">
              <a:avLst/>
            </a:prstGeom>
            <a:noFill/>
            <a:ln>
              <a:noFill/>
            </a:ln>
          </p:spPr>
        </p:pic>
        <p:sp>
          <p:nvSpPr>
            <p:cNvPr id="158" name="Google Shape;158;p17"/>
            <p:cNvSpPr txBox="1"/>
            <p:nvPr/>
          </p:nvSpPr>
          <p:spPr>
            <a:xfrm>
              <a:off x="235500" y="1874050"/>
              <a:ext cx="2309100" cy="111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800">
                  <a:solidFill>
                    <a:srgbClr val="FF6767"/>
                  </a:solidFill>
                  <a:latin typeface="Quicksand Medium"/>
                  <a:ea typeface="Quicksand Medium"/>
                  <a:cs typeface="Quicksand Medium"/>
                  <a:sym typeface="Quicksand Medium"/>
                </a:rPr>
                <a:t>User speaks to Ai+Learn</a:t>
              </a:r>
              <a:endParaRPr sz="1800">
                <a:solidFill>
                  <a:srgbClr val="FF6767"/>
                </a:solidFill>
                <a:latin typeface="Quicksand Medium"/>
                <a:ea typeface="Quicksand Medium"/>
                <a:cs typeface="Quicksand Medium"/>
                <a:sym typeface="Quicksand Medium"/>
              </a:endParaRPr>
            </a:p>
          </p:txBody>
        </p:sp>
      </p:grpSp>
      <p:grpSp>
        <p:nvGrpSpPr>
          <p:cNvPr id="159" name="Google Shape;159;p17"/>
          <p:cNvGrpSpPr/>
          <p:nvPr/>
        </p:nvGrpSpPr>
        <p:grpSpPr>
          <a:xfrm>
            <a:off x="3289773" y="295161"/>
            <a:ext cx="3542787" cy="1602371"/>
            <a:chOff x="3084550" y="702225"/>
            <a:chExt cx="3738300" cy="1690800"/>
          </a:xfrm>
        </p:grpSpPr>
        <p:sp>
          <p:nvSpPr>
            <p:cNvPr id="160" name="Google Shape;160;p17"/>
            <p:cNvSpPr/>
            <p:nvPr/>
          </p:nvSpPr>
          <p:spPr>
            <a:xfrm>
              <a:off x="3792450" y="1038825"/>
              <a:ext cx="1406700" cy="1354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 name="Google Shape;161;p17"/>
            <p:cNvPicPr preferRelativeResize="0"/>
            <p:nvPr/>
          </p:nvPicPr>
          <p:blipFill rotWithShape="1">
            <a:blip r:embed="rId4">
              <a:alphaModFix amt="60000"/>
            </a:blip>
            <a:srcRect b="15931" l="0" r="0" t="0"/>
            <a:stretch/>
          </p:blipFill>
          <p:spPr>
            <a:xfrm>
              <a:off x="3419438" y="790287"/>
              <a:ext cx="1906354" cy="1602725"/>
            </a:xfrm>
            <a:prstGeom prst="rect">
              <a:avLst/>
            </a:prstGeom>
            <a:noFill/>
            <a:ln>
              <a:noFill/>
            </a:ln>
          </p:spPr>
        </p:pic>
        <p:sp>
          <p:nvSpPr>
            <p:cNvPr id="162" name="Google Shape;162;p17"/>
            <p:cNvSpPr txBox="1"/>
            <p:nvPr/>
          </p:nvSpPr>
          <p:spPr>
            <a:xfrm>
              <a:off x="3084550" y="702225"/>
              <a:ext cx="3738300" cy="41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lang="en" sz="1800">
                  <a:solidFill>
                    <a:srgbClr val="FF6767"/>
                  </a:solidFill>
                  <a:latin typeface="Quicksand Medium"/>
                  <a:ea typeface="Quicksand Medium"/>
                  <a:cs typeface="Quicksand Medium"/>
                  <a:sym typeface="Quicksand Medium"/>
                </a:rPr>
                <a:t>Google Voice API / Siri Control</a:t>
              </a:r>
              <a:endParaRPr sz="1800">
                <a:solidFill>
                  <a:srgbClr val="FF6767"/>
                </a:solidFill>
                <a:latin typeface="Quicksand Medium"/>
                <a:ea typeface="Quicksand Medium"/>
                <a:cs typeface="Quicksand Medium"/>
                <a:sym typeface="Quicksand Medium"/>
              </a:endParaRPr>
            </a:p>
          </p:txBody>
        </p:sp>
      </p:grpSp>
      <p:grpSp>
        <p:nvGrpSpPr>
          <p:cNvPr id="163" name="Google Shape;163;p17"/>
          <p:cNvGrpSpPr/>
          <p:nvPr/>
        </p:nvGrpSpPr>
        <p:grpSpPr>
          <a:xfrm>
            <a:off x="5525088" y="1791213"/>
            <a:ext cx="3542713" cy="1354213"/>
            <a:chOff x="5479738" y="1894663"/>
            <a:chExt cx="3542713" cy="1354213"/>
          </a:xfrm>
        </p:grpSpPr>
        <p:sp>
          <p:nvSpPr>
            <p:cNvPr id="164" name="Google Shape;164;p17"/>
            <p:cNvSpPr/>
            <p:nvPr/>
          </p:nvSpPr>
          <p:spPr>
            <a:xfrm>
              <a:off x="5522225" y="1894663"/>
              <a:ext cx="1406700" cy="1354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 name="Google Shape;165;p17"/>
            <p:cNvPicPr preferRelativeResize="0"/>
            <p:nvPr/>
          </p:nvPicPr>
          <p:blipFill rotWithShape="1">
            <a:blip r:embed="rId5">
              <a:alphaModFix amt="50000"/>
            </a:blip>
            <a:srcRect b="15002" l="0" r="0" t="0"/>
            <a:stretch/>
          </p:blipFill>
          <p:spPr>
            <a:xfrm>
              <a:off x="5479738" y="1973887"/>
              <a:ext cx="1406774" cy="1195800"/>
            </a:xfrm>
            <a:prstGeom prst="rect">
              <a:avLst/>
            </a:prstGeom>
            <a:noFill/>
            <a:ln>
              <a:noFill/>
            </a:ln>
          </p:spPr>
        </p:pic>
        <p:sp>
          <p:nvSpPr>
            <p:cNvPr id="166" name="Google Shape;166;p17"/>
            <p:cNvSpPr txBox="1"/>
            <p:nvPr/>
          </p:nvSpPr>
          <p:spPr>
            <a:xfrm>
              <a:off x="6995050" y="1894675"/>
              <a:ext cx="2027400" cy="135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lang="en" sz="1800">
                  <a:solidFill>
                    <a:srgbClr val="FF6767"/>
                  </a:solidFill>
                  <a:latin typeface="Quicksand Medium"/>
                  <a:ea typeface="Quicksand Medium"/>
                  <a:cs typeface="Quicksand Medium"/>
                  <a:sym typeface="Quicksand Medium"/>
                </a:rPr>
                <a:t>Dictionary of modules containing command words &amp; responses</a:t>
              </a:r>
              <a:endParaRPr sz="1800">
                <a:solidFill>
                  <a:srgbClr val="FF6767"/>
                </a:solidFill>
                <a:latin typeface="Quicksand Medium"/>
                <a:ea typeface="Quicksand Medium"/>
                <a:cs typeface="Quicksand Medium"/>
                <a:sym typeface="Quicksand Medium"/>
              </a:endParaRPr>
            </a:p>
          </p:txBody>
        </p:sp>
      </p:grpSp>
      <p:grpSp>
        <p:nvGrpSpPr>
          <p:cNvPr id="167" name="Google Shape;167;p17"/>
          <p:cNvGrpSpPr/>
          <p:nvPr/>
        </p:nvGrpSpPr>
        <p:grpSpPr>
          <a:xfrm>
            <a:off x="4957900" y="3299438"/>
            <a:ext cx="3738250" cy="1602725"/>
            <a:chOff x="5249275" y="3299425"/>
            <a:chExt cx="3738250" cy="1602725"/>
          </a:xfrm>
        </p:grpSpPr>
        <p:sp>
          <p:nvSpPr>
            <p:cNvPr id="168" name="Google Shape;168;p17"/>
            <p:cNvSpPr/>
            <p:nvPr/>
          </p:nvSpPr>
          <p:spPr>
            <a:xfrm>
              <a:off x="5479775" y="3547950"/>
              <a:ext cx="1406700" cy="1354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17"/>
            <p:cNvPicPr preferRelativeResize="0"/>
            <p:nvPr/>
          </p:nvPicPr>
          <p:blipFill rotWithShape="1">
            <a:blip r:embed="rId4">
              <a:alphaModFix amt="60000"/>
            </a:blip>
            <a:srcRect b="15931" l="0" r="0" t="0"/>
            <a:stretch/>
          </p:blipFill>
          <p:spPr>
            <a:xfrm flipH="1">
              <a:off x="5249275" y="3299425"/>
              <a:ext cx="1906350" cy="1602725"/>
            </a:xfrm>
            <a:prstGeom prst="rect">
              <a:avLst/>
            </a:prstGeom>
            <a:noFill/>
            <a:ln>
              <a:noFill/>
            </a:ln>
          </p:spPr>
        </p:pic>
        <p:sp>
          <p:nvSpPr>
            <p:cNvPr id="170" name="Google Shape;170;p17"/>
            <p:cNvSpPr txBox="1"/>
            <p:nvPr/>
          </p:nvSpPr>
          <p:spPr>
            <a:xfrm>
              <a:off x="7081325" y="4046788"/>
              <a:ext cx="1906200" cy="41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lang="en" sz="1800">
                  <a:solidFill>
                    <a:srgbClr val="FF6767"/>
                  </a:solidFill>
                  <a:latin typeface="Quicksand Medium"/>
                  <a:ea typeface="Quicksand Medium"/>
                  <a:cs typeface="Quicksand Medium"/>
                  <a:sym typeface="Quicksand Medium"/>
                </a:rPr>
                <a:t>Google Translate API </a:t>
              </a:r>
              <a:endParaRPr sz="1800">
                <a:solidFill>
                  <a:srgbClr val="FF6767"/>
                </a:solidFill>
                <a:latin typeface="Quicksand Medium"/>
                <a:ea typeface="Quicksand Medium"/>
                <a:cs typeface="Quicksand Medium"/>
                <a:sym typeface="Quicksand Medium"/>
              </a:endParaRPr>
            </a:p>
          </p:txBody>
        </p:sp>
      </p:grpSp>
      <p:grpSp>
        <p:nvGrpSpPr>
          <p:cNvPr id="171" name="Google Shape;171;p17"/>
          <p:cNvGrpSpPr/>
          <p:nvPr/>
        </p:nvGrpSpPr>
        <p:grpSpPr>
          <a:xfrm>
            <a:off x="694675" y="3207563"/>
            <a:ext cx="3490300" cy="1786451"/>
            <a:chOff x="0" y="3207550"/>
            <a:chExt cx="3490300" cy="1786451"/>
          </a:xfrm>
        </p:grpSpPr>
        <p:sp>
          <p:nvSpPr>
            <p:cNvPr id="172" name="Google Shape;172;p17"/>
            <p:cNvSpPr/>
            <p:nvPr/>
          </p:nvSpPr>
          <p:spPr>
            <a:xfrm>
              <a:off x="1862250" y="3547950"/>
              <a:ext cx="1406700" cy="1354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17"/>
            <p:cNvPicPr preferRelativeResize="0"/>
            <p:nvPr/>
          </p:nvPicPr>
          <p:blipFill rotWithShape="1">
            <a:blip r:embed="rId6">
              <a:alphaModFix amt="70000"/>
            </a:blip>
            <a:srcRect b="26953" l="35408" r="0" t="0"/>
            <a:stretch/>
          </p:blipFill>
          <p:spPr>
            <a:xfrm>
              <a:off x="1910550" y="3207550"/>
              <a:ext cx="1579750" cy="1786451"/>
            </a:xfrm>
            <a:prstGeom prst="rect">
              <a:avLst/>
            </a:prstGeom>
            <a:noFill/>
            <a:ln>
              <a:noFill/>
            </a:ln>
          </p:spPr>
        </p:pic>
        <p:sp>
          <p:nvSpPr>
            <p:cNvPr id="174" name="Google Shape;174;p17"/>
            <p:cNvSpPr txBox="1"/>
            <p:nvPr/>
          </p:nvSpPr>
          <p:spPr>
            <a:xfrm>
              <a:off x="0" y="4018638"/>
              <a:ext cx="1906200" cy="41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t/>
              </a:r>
              <a:endParaRPr sz="1600">
                <a:solidFill>
                  <a:srgbClr val="FF6767"/>
                </a:solidFill>
                <a:latin typeface="Quicksand Medium"/>
                <a:ea typeface="Quicksand Medium"/>
                <a:cs typeface="Quicksand Medium"/>
                <a:sym typeface="Quicksand Medium"/>
              </a:endParaRPr>
            </a:p>
          </p:txBody>
        </p:sp>
      </p:grpSp>
      <p:sp>
        <p:nvSpPr>
          <p:cNvPr id="175" name="Google Shape;175;p17"/>
          <p:cNvSpPr txBox="1"/>
          <p:nvPr/>
        </p:nvSpPr>
        <p:spPr>
          <a:xfrm>
            <a:off x="432175" y="3107150"/>
            <a:ext cx="2068800" cy="16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FF6767"/>
                </a:solidFill>
                <a:latin typeface="Quicksand Medium"/>
                <a:ea typeface="Quicksand Medium"/>
                <a:cs typeface="Quicksand Medium"/>
                <a:sym typeface="Quicksand Medium"/>
              </a:rPr>
              <a:t>Measuring </a:t>
            </a:r>
            <a:r>
              <a:rPr lang="en" sz="1500">
                <a:solidFill>
                  <a:srgbClr val="FF6767"/>
                </a:solidFill>
                <a:latin typeface="Quicksand Medium"/>
                <a:ea typeface="Quicksand Medium"/>
                <a:cs typeface="Quicksand Medium"/>
                <a:sym typeface="Quicksand Medium"/>
              </a:rPr>
              <a:t>pronunciation</a:t>
            </a:r>
            <a:r>
              <a:rPr lang="en" sz="1500">
                <a:solidFill>
                  <a:srgbClr val="FF6767"/>
                </a:solidFill>
                <a:latin typeface="Quicksand Medium"/>
                <a:ea typeface="Quicksand Medium"/>
                <a:cs typeface="Quicksand Medium"/>
                <a:sym typeface="Quicksand Medium"/>
              </a:rPr>
              <a:t> accuracy: s</a:t>
            </a:r>
            <a:r>
              <a:rPr lang="en" sz="1500">
                <a:solidFill>
                  <a:srgbClr val="FF6767"/>
                </a:solidFill>
                <a:latin typeface="Quicksand Medium"/>
                <a:ea typeface="Quicksand Medium"/>
                <a:cs typeface="Quicksand Medium"/>
                <a:sym typeface="Quicksand Medium"/>
              </a:rPr>
              <a:t>entence tokenization &amp; comparison to existing sets</a:t>
            </a:r>
            <a:endParaRPr sz="1500">
              <a:solidFill>
                <a:srgbClr val="FF6767"/>
              </a:solidFill>
              <a:latin typeface="Quicksand Medium"/>
              <a:ea typeface="Quicksand Medium"/>
              <a:cs typeface="Quicksand Medium"/>
              <a:sym typeface="Quicksand Medium"/>
            </a:endParaRPr>
          </a:p>
          <a:p>
            <a:pPr indent="0" lvl="0" marL="0" rtl="0" algn="l">
              <a:spcBef>
                <a:spcPts val="1600"/>
              </a:spcBef>
              <a:spcAft>
                <a:spcPts val="0"/>
              </a:spcAft>
              <a:buNone/>
            </a:pPr>
            <a:r>
              <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